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4D8AD3"/>
    <a:srgbClr val="0079A4"/>
    <a:srgbClr val="9A0000"/>
    <a:srgbClr val="800000"/>
    <a:srgbClr val="58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6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27CF-1BA6-4365-8AD1-C11A30D4AD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D183-6425-4668-86E2-C735BCD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3175359" y="2510636"/>
            <a:ext cx="957201" cy="898969"/>
          </a:xfrm>
          <a:custGeom>
            <a:avLst/>
            <a:gdLst>
              <a:gd name="connsiteX0" fmla="*/ 492812 w 957201"/>
              <a:gd name="connsiteY0" fmla="*/ 89855 h 898969"/>
              <a:gd name="connsiteX1" fmla="*/ 223249 w 957201"/>
              <a:gd name="connsiteY1" fmla="*/ 396416 h 898969"/>
              <a:gd name="connsiteX2" fmla="*/ 43540 w 957201"/>
              <a:gd name="connsiteY2" fmla="*/ 687122 h 898969"/>
              <a:gd name="connsiteX3" fmla="*/ 80539 w 957201"/>
              <a:gd name="connsiteY3" fmla="*/ 882687 h 898969"/>
              <a:gd name="connsiteX4" fmla="*/ 878657 w 957201"/>
              <a:gd name="connsiteY4" fmla="*/ 253707 h 898969"/>
              <a:gd name="connsiteX5" fmla="*/ 883942 w 957201"/>
              <a:gd name="connsiteY5" fmla="*/ 0 h 8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201" h="898969">
                <a:moveTo>
                  <a:pt x="492812" y="89855"/>
                </a:moveTo>
                <a:cubicBezTo>
                  <a:pt x="395470" y="193363"/>
                  <a:pt x="298128" y="296872"/>
                  <a:pt x="223249" y="396416"/>
                </a:cubicBezTo>
                <a:cubicBezTo>
                  <a:pt x="148370" y="495960"/>
                  <a:pt x="67325" y="606077"/>
                  <a:pt x="43540" y="687122"/>
                </a:cubicBezTo>
                <a:cubicBezTo>
                  <a:pt x="19755" y="768167"/>
                  <a:pt x="-58647" y="954923"/>
                  <a:pt x="80539" y="882687"/>
                </a:cubicBezTo>
                <a:cubicBezTo>
                  <a:pt x="219725" y="810451"/>
                  <a:pt x="744757" y="400822"/>
                  <a:pt x="878657" y="253707"/>
                </a:cubicBezTo>
                <a:cubicBezTo>
                  <a:pt x="1012558" y="106593"/>
                  <a:pt x="948250" y="53296"/>
                  <a:pt x="883942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r="28507" b="62451"/>
          <a:stretch/>
        </p:blipFill>
        <p:spPr>
          <a:xfrm>
            <a:off x="533400" y="76200"/>
            <a:ext cx="4820920" cy="546983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neck"/>
          <p:cNvSpPr/>
          <p:nvPr/>
        </p:nvSpPr>
        <p:spPr>
          <a:xfrm>
            <a:off x="3242376" y="1524000"/>
            <a:ext cx="1154138" cy="1850253"/>
          </a:xfrm>
          <a:custGeom>
            <a:avLst/>
            <a:gdLst>
              <a:gd name="connsiteX0" fmla="*/ 186624 w 1154138"/>
              <a:gd name="connsiteY0" fmla="*/ 863600 h 1850253"/>
              <a:gd name="connsiteX1" fmla="*/ 307274 w 1154138"/>
              <a:gd name="connsiteY1" fmla="*/ 1060450 h 1850253"/>
              <a:gd name="connsiteX2" fmla="*/ 326324 w 1154138"/>
              <a:gd name="connsiteY2" fmla="*/ 1250950 h 1850253"/>
              <a:gd name="connsiteX3" fmla="*/ 167574 w 1154138"/>
              <a:gd name="connsiteY3" fmla="*/ 1492250 h 1850253"/>
              <a:gd name="connsiteX4" fmla="*/ 2474 w 1154138"/>
              <a:gd name="connsiteY4" fmla="*/ 1828800 h 1850253"/>
              <a:gd name="connsiteX5" fmla="*/ 300924 w 1154138"/>
              <a:gd name="connsiteY5" fmla="*/ 1771650 h 1850253"/>
              <a:gd name="connsiteX6" fmla="*/ 529524 w 1154138"/>
              <a:gd name="connsiteY6" fmla="*/ 1409700 h 1850253"/>
              <a:gd name="connsiteX7" fmla="*/ 1081974 w 1154138"/>
              <a:gd name="connsiteY7" fmla="*/ 984250 h 1850253"/>
              <a:gd name="connsiteX8" fmla="*/ 1145474 w 1154138"/>
              <a:gd name="connsiteY8" fmla="*/ 952500 h 1850253"/>
              <a:gd name="connsiteX9" fmla="*/ 1062924 w 1154138"/>
              <a:gd name="connsiteY9" fmla="*/ 844550 h 1850253"/>
              <a:gd name="connsiteX10" fmla="*/ 935924 w 1154138"/>
              <a:gd name="connsiteY10" fmla="*/ 698500 h 1850253"/>
              <a:gd name="connsiteX11" fmla="*/ 847024 w 1154138"/>
              <a:gd name="connsiteY11" fmla="*/ 387350 h 1850253"/>
              <a:gd name="connsiteX12" fmla="*/ 796224 w 1154138"/>
              <a:gd name="connsiteY12" fmla="*/ 0 h 18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138" h="1850253">
                <a:moveTo>
                  <a:pt x="186624" y="863600"/>
                </a:moveTo>
                <a:cubicBezTo>
                  <a:pt x="235307" y="929746"/>
                  <a:pt x="283991" y="995892"/>
                  <a:pt x="307274" y="1060450"/>
                </a:cubicBezTo>
                <a:cubicBezTo>
                  <a:pt x="330557" y="1125008"/>
                  <a:pt x="349607" y="1178983"/>
                  <a:pt x="326324" y="1250950"/>
                </a:cubicBezTo>
                <a:cubicBezTo>
                  <a:pt x="303041" y="1322917"/>
                  <a:pt x="221549" y="1395942"/>
                  <a:pt x="167574" y="1492250"/>
                </a:cubicBezTo>
                <a:cubicBezTo>
                  <a:pt x="113599" y="1588558"/>
                  <a:pt x="-19751" y="1782233"/>
                  <a:pt x="2474" y="1828800"/>
                </a:cubicBezTo>
                <a:cubicBezTo>
                  <a:pt x="24699" y="1875367"/>
                  <a:pt x="213082" y="1841500"/>
                  <a:pt x="300924" y="1771650"/>
                </a:cubicBezTo>
                <a:cubicBezTo>
                  <a:pt x="388766" y="1701800"/>
                  <a:pt x="399349" y="1540933"/>
                  <a:pt x="529524" y="1409700"/>
                </a:cubicBezTo>
                <a:cubicBezTo>
                  <a:pt x="659699" y="1278467"/>
                  <a:pt x="979316" y="1060450"/>
                  <a:pt x="1081974" y="984250"/>
                </a:cubicBezTo>
                <a:cubicBezTo>
                  <a:pt x="1184632" y="908050"/>
                  <a:pt x="1148649" y="975783"/>
                  <a:pt x="1145474" y="952500"/>
                </a:cubicBezTo>
                <a:cubicBezTo>
                  <a:pt x="1142299" y="929217"/>
                  <a:pt x="1097849" y="886883"/>
                  <a:pt x="1062924" y="844550"/>
                </a:cubicBezTo>
                <a:cubicBezTo>
                  <a:pt x="1027999" y="802217"/>
                  <a:pt x="971907" y="774700"/>
                  <a:pt x="935924" y="698500"/>
                </a:cubicBezTo>
                <a:cubicBezTo>
                  <a:pt x="899941" y="622300"/>
                  <a:pt x="870307" y="503767"/>
                  <a:pt x="847024" y="387350"/>
                </a:cubicBezTo>
                <a:cubicBezTo>
                  <a:pt x="823741" y="270933"/>
                  <a:pt x="809982" y="135466"/>
                  <a:pt x="796224" y="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neck shadow"/>
          <p:cNvSpPr/>
          <p:nvPr/>
        </p:nvSpPr>
        <p:spPr>
          <a:xfrm>
            <a:off x="3416300" y="1500476"/>
            <a:ext cx="801225" cy="1128671"/>
          </a:xfrm>
          <a:custGeom>
            <a:avLst/>
            <a:gdLst>
              <a:gd name="connsiteX0" fmla="*/ 0 w 801225"/>
              <a:gd name="connsiteY0" fmla="*/ 880774 h 1128671"/>
              <a:gd name="connsiteX1" fmla="*/ 95250 w 801225"/>
              <a:gd name="connsiteY1" fmla="*/ 1014124 h 1128671"/>
              <a:gd name="connsiteX2" fmla="*/ 222250 w 801225"/>
              <a:gd name="connsiteY2" fmla="*/ 1128424 h 1128671"/>
              <a:gd name="connsiteX3" fmla="*/ 400050 w 801225"/>
              <a:gd name="connsiteY3" fmla="*/ 1039524 h 1128671"/>
              <a:gd name="connsiteX4" fmla="*/ 558800 w 801225"/>
              <a:gd name="connsiteY4" fmla="*/ 874424 h 1128671"/>
              <a:gd name="connsiteX5" fmla="*/ 793750 w 801225"/>
              <a:gd name="connsiteY5" fmla="*/ 779174 h 1128671"/>
              <a:gd name="connsiteX6" fmla="*/ 736600 w 801225"/>
              <a:gd name="connsiteY6" fmla="*/ 652174 h 1128671"/>
              <a:gd name="connsiteX7" fmla="*/ 673100 w 801225"/>
              <a:gd name="connsiteY7" fmla="*/ 360074 h 1128671"/>
              <a:gd name="connsiteX8" fmla="*/ 603250 w 801225"/>
              <a:gd name="connsiteY8" fmla="*/ 4474 h 1128671"/>
              <a:gd name="connsiteX9" fmla="*/ 520700 w 801225"/>
              <a:gd name="connsiteY9" fmla="*/ 150524 h 1128671"/>
              <a:gd name="connsiteX10" fmla="*/ 520700 w 801225"/>
              <a:gd name="connsiteY10" fmla="*/ 150524 h 112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225" h="1128671">
                <a:moveTo>
                  <a:pt x="0" y="880774"/>
                </a:moveTo>
                <a:cubicBezTo>
                  <a:pt x="29104" y="926811"/>
                  <a:pt x="58208" y="972849"/>
                  <a:pt x="95250" y="1014124"/>
                </a:cubicBezTo>
                <a:cubicBezTo>
                  <a:pt x="132292" y="1055399"/>
                  <a:pt x="171450" y="1124191"/>
                  <a:pt x="222250" y="1128424"/>
                </a:cubicBezTo>
                <a:cubicBezTo>
                  <a:pt x="273050" y="1132657"/>
                  <a:pt x="343958" y="1081857"/>
                  <a:pt x="400050" y="1039524"/>
                </a:cubicBezTo>
                <a:cubicBezTo>
                  <a:pt x="456142" y="997191"/>
                  <a:pt x="493183" y="917816"/>
                  <a:pt x="558800" y="874424"/>
                </a:cubicBezTo>
                <a:cubicBezTo>
                  <a:pt x="624417" y="831032"/>
                  <a:pt x="764117" y="816216"/>
                  <a:pt x="793750" y="779174"/>
                </a:cubicBezTo>
                <a:cubicBezTo>
                  <a:pt x="823383" y="742132"/>
                  <a:pt x="756708" y="722024"/>
                  <a:pt x="736600" y="652174"/>
                </a:cubicBezTo>
                <a:cubicBezTo>
                  <a:pt x="716492" y="582324"/>
                  <a:pt x="695325" y="468024"/>
                  <a:pt x="673100" y="360074"/>
                </a:cubicBezTo>
                <a:cubicBezTo>
                  <a:pt x="650875" y="252124"/>
                  <a:pt x="628650" y="39399"/>
                  <a:pt x="603250" y="4474"/>
                </a:cubicBezTo>
                <a:cubicBezTo>
                  <a:pt x="577850" y="-30451"/>
                  <a:pt x="520700" y="150524"/>
                  <a:pt x="520700" y="150524"/>
                </a:cubicBezTo>
                <a:lnTo>
                  <a:pt x="520700" y="150524"/>
                </a:lnTo>
              </a:path>
            </a:pathLst>
          </a:custGeom>
          <a:solidFill>
            <a:schemeClr val="accent6">
              <a:lumMod val="50000"/>
              <a:alpha val="1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lasses1"/>
          <p:cNvSpPr/>
          <p:nvPr/>
        </p:nvSpPr>
        <p:spPr>
          <a:xfrm>
            <a:off x="2681223" y="1504944"/>
            <a:ext cx="254350" cy="101563"/>
          </a:xfrm>
          <a:custGeom>
            <a:avLst/>
            <a:gdLst>
              <a:gd name="connsiteX0" fmla="*/ 65 w 254350"/>
              <a:gd name="connsiteY0" fmla="*/ 85731 h 101563"/>
              <a:gd name="connsiteX1" fmla="*/ 211996 w 254350"/>
              <a:gd name="connsiteY1" fmla="*/ 6 h 101563"/>
              <a:gd name="connsiteX2" fmla="*/ 235808 w 254350"/>
              <a:gd name="connsiteY2" fmla="*/ 90494 h 101563"/>
              <a:gd name="connsiteX3" fmla="*/ 65 w 254350"/>
              <a:gd name="connsiteY3" fmla="*/ 85731 h 10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50" h="101563">
                <a:moveTo>
                  <a:pt x="65" y="85731"/>
                </a:moveTo>
                <a:cubicBezTo>
                  <a:pt x="-3904" y="70650"/>
                  <a:pt x="172706" y="-788"/>
                  <a:pt x="211996" y="6"/>
                </a:cubicBezTo>
                <a:cubicBezTo>
                  <a:pt x="251286" y="800"/>
                  <a:pt x="271527" y="71047"/>
                  <a:pt x="235808" y="90494"/>
                </a:cubicBezTo>
                <a:cubicBezTo>
                  <a:pt x="200089" y="109941"/>
                  <a:pt x="4034" y="100812"/>
                  <a:pt x="65" y="85731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ace"/>
          <p:cNvSpPr/>
          <p:nvPr/>
        </p:nvSpPr>
        <p:spPr>
          <a:xfrm>
            <a:off x="2725177" y="653733"/>
            <a:ext cx="1284923" cy="1785823"/>
          </a:xfrm>
          <a:custGeom>
            <a:avLst/>
            <a:gdLst>
              <a:gd name="connsiteX0" fmla="*/ 493842 w 1284923"/>
              <a:gd name="connsiteY0" fmla="*/ 0 h 1786212"/>
              <a:gd name="connsiteX1" fmla="*/ 9748 w 1284923"/>
              <a:gd name="connsiteY1" fmla="*/ 467544 h 1786212"/>
              <a:gd name="connsiteX2" fmla="*/ 175250 w 1284923"/>
              <a:gd name="connsiteY2" fmla="*/ 1179204 h 1786212"/>
              <a:gd name="connsiteX3" fmla="*/ 245589 w 1284923"/>
              <a:gd name="connsiteY3" fmla="*/ 1352981 h 1786212"/>
              <a:gd name="connsiteX4" fmla="*/ 452466 w 1284923"/>
              <a:gd name="connsiteY4" fmla="*/ 1592959 h 1786212"/>
              <a:gd name="connsiteX5" fmla="*/ 630381 w 1284923"/>
              <a:gd name="connsiteY5" fmla="*/ 1783287 h 1786212"/>
              <a:gd name="connsiteX6" fmla="*/ 948973 w 1284923"/>
              <a:gd name="connsiteY6" fmla="*/ 1688123 h 1786212"/>
              <a:gd name="connsiteX7" fmla="*/ 1226190 w 1284923"/>
              <a:gd name="connsiteY7" fmla="*/ 1423319 h 1786212"/>
              <a:gd name="connsiteX8" fmla="*/ 1284115 w 1284923"/>
              <a:gd name="connsiteY8" fmla="*/ 1046802 h 1786212"/>
              <a:gd name="connsiteX9" fmla="*/ 1205502 w 1284923"/>
              <a:gd name="connsiteY9" fmla="*/ 744760 h 1786212"/>
              <a:gd name="connsiteX10" fmla="*/ 1205502 w 1284923"/>
              <a:gd name="connsiteY10" fmla="*/ 446856 h 1786212"/>
              <a:gd name="connsiteX11" fmla="*/ 969661 w 1284923"/>
              <a:gd name="connsiteY11" fmla="*/ 91026 h 1786212"/>
              <a:gd name="connsiteX0" fmla="*/ 493842 w 1284923"/>
              <a:gd name="connsiteY0" fmla="*/ 0 h 1785823"/>
              <a:gd name="connsiteX1" fmla="*/ 9748 w 1284923"/>
              <a:gd name="connsiteY1" fmla="*/ 467544 h 1785823"/>
              <a:gd name="connsiteX2" fmla="*/ 175250 w 1284923"/>
              <a:gd name="connsiteY2" fmla="*/ 1179204 h 1785823"/>
              <a:gd name="connsiteX3" fmla="*/ 245589 w 1284923"/>
              <a:gd name="connsiteY3" fmla="*/ 1352981 h 1785823"/>
              <a:gd name="connsiteX4" fmla="*/ 452466 w 1284923"/>
              <a:gd name="connsiteY4" fmla="*/ 1601234 h 1785823"/>
              <a:gd name="connsiteX5" fmla="*/ 630381 w 1284923"/>
              <a:gd name="connsiteY5" fmla="*/ 1783287 h 1785823"/>
              <a:gd name="connsiteX6" fmla="*/ 948973 w 1284923"/>
              <a:gd name="connsiteY6" fmla="*/ 1688123 h 1785823"/>
              <a:gd name="connsiteX7" fmla="*/ 1226190 w 1284923"/>
              <a:gd name="connsiteY7" fmla="*/ 1423319 h 1785823"/>
              <a:gd name="connsiteX8" fmla="*/ 1284115 w 1284923"/>
              <a:gd name="connsiteY8" fmla="*/ 1046802 h 1785823"/>
              <a:gd name="connsiteX9" fmla="*/ 1205502 w 1284923"/>
              <a:gd name="connsiteY9" fmla="*/ 744760 h 1785823"/>
              <a:gd name="connsiteX10" fmla="*/ 1205502 w 1284923"/>
              <a:gd name="connsiteY10" fmla="*/ 446856 h 1785823"/>
              <a:gd name="connsiteX11" fmla="*/ 969661 w 1284923"/>
              <a:gd name="connsiteY11" fmla="*/ 91026 h 178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4923" h="1785823">
                <a:moveTo>
                  <a:pt x="493842" y="0"/>
                </a:moveTo>
                <a:cubicBezTo>
                  <a:pt x="278344" y="135505"/>
                  <a:pt x="62847" y="271010"/>
                  <a:pt x="9748" y="467544"/>
                </a:cubicBezTo>
                <a:cubicBezTo>
                  <a:pt x="-43351" y="664078"/>
                  <a:pt x="135943" y="1031631"/>
                  <a:pt x="175250" y="1179204"/>
                </a:cubicBezTo>
                <a:cubicBezTo>
                  <a:pt x="214557" y="1326777"/>
                  <a:pt x="199386" y="1282643"/>
                  <a:pt x="245589" y="1352981"/>
                </a:cubicBezTo>
                <a:cubicBezTo>
                  <a:pt x="291792" y="1423319"/>
                  <a:pt x="388334" y="1529516"/>
                  <a:pt x="452466" y="1601234"/>
                </a:cubicBezTo>
                <a:cubicBezTo>
                  <a:pt x="516598" y="1672952"/>
                  <a:pt x="547630" y="1768806"/>
                  <a:pt x="630381" y="1783287"/>
                </a:cubicBezTo>
                <a:cubicBezTo>
                  <a:pt x="713132" y="1797769"/>
                  <a:pt x="849672" y="1748118"/>
                  <a:pt x="948973" y="1688123"/>
                </a:cubicBezTo>
                <a:cubicBezTo>
                  <a:pt x="1048274" y="1628128"/>
                  <a:pt x="1170333" y="1530206"/>
                  <a:pt x="1226190" y="1423319"/>
                </a:cubicBezTo>
                <a:cubicBezTo>
                  <a:pt x="1282047" y="1316432"/>
                  <a:pt x="1287563" y="1159895"/>
                  <a:pt x="1284115" y="1046802"/>
                </a:cubicBezTo>
                <a:cubicBezTo>
                  <a:pt x="1280667" y="933709"/>
                  <a:pt x="1218604" y="844751"/>
                  <a:pt x="1205502" y="744760"/>
                </a:cubicBezTo>
                <a:cubicBezTo>
                  <a:pt x="1192400" y="644769"/>
                  <a:pt x="1244809" y="555812"/>
                  <a:pt x="1205502" y="446856"/>
                </a:cubicBezTo>
                <a:cubicBezTo>
                  <a:pt x="1166195" y="337900"/>
                  <a:pt x="1067928" y="214463"/>
                  <a:pt x="969661" y="91026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air"/>
          <p:cNvSpPr/>
          <p:nvPr/>
        </p:nvSpPr>
        <p:spPr>
          <a:xfrm>
            <a:off x="2660428" y="464763"/>
            <a:ext cx="1951007" cy="2017457"/>
          </a:xfrm>
          <a:custGeom>
            <a:avLst/>
            <a:gdLst>
              <a:gd name="connsiteX0" fmla="*/ 675642 w 1902556"/>
              <a:gd name="connsiteY0" fmla="*/ 7217 h 2017756"/>
              <a:gd name="connsiteX1" fmla="*/ 398426 w 1902556"/>
              <a:gd name="connsiteY1" fmla="*/ 89969 h 2017756"/>
              <a:gd name="connsiteX2" fmla="*/ 55009 w 1902556"/>
              <a:gd name="connsiteY2" fmla="*/ 425111 h 2017756"/>
              <a:gd name="connsiteX3" fmla="*/ 1221 w 1902556"/>
              <a:gd name="connsiteY3" fmla="*/ 735427 h 2017756"/>
              <a:gd name="connsiteX4" fmla="*/ 59146 w 1902556"/>
              <a:gd name="connsiteY4" fmla="*/ 867829 h 2017756"/>
              <a:gd name="connsiteX5" fmla="*/ 71559 w 1902556"/>
              <a:gd name="connsiteY5" fmla="*/ 603026 h 2017756"/>
              <a:gd name="connsiteX6" fmla="*/ 427389 w 1902556"/>
              <a:gd name="connsiteY6" fmla="*/ 449936 h 2017756"/>
              <a:gd name="connsiteX7" fmla="*/ 758393 w 1902556"/>
              <a:gd name="connsiteY7" fmla="*/ 536825 h 2017756"/>
              <a:gd name="connsiteX8" fmla="*/ 911483 w 1902556"/>
              <a:gd name="connsiteY8" fmla="*/ 698189 h 2017756"/>
              <a:gd name="connsiteX9" fmla="*/ 1221800 w 1902556"/>
              <a:gd name="connsiteY9" fmla="*/ 764390 h 2017756"/>
              <a:gd name="connsiteX10" fmla="*/ 1362477 w 1902556"/>
              <a:gd name="connsiteY10" fmla="*/ 1219522 h 2017756"/>
              <a:gd name="connsiteX11" fmla="*/ 1424540 w 1902556"/>
              <a:gd name="connsiteY11" fmla="*/ 1604314 h 2017756"/>
              <a:gd name="connsiteX12" fmla="*/ 1573492 w 1902556"/>
              <a:gd name="connsiteY12" fmla="*/ 1881531 h 2017756"/>
              <a:gd name="connsiteX13" fmla="*/ 1738994 w 1902556"/>
              <a:gd name="connsiteY13" fmla="*/ 1943594 h 2017756"/>
              <a:gd name="connsiteX14" fmla="*/ 1896221 w 1902556"/>
              <a:gd name="connsiteY14" fmla="*/ 2013932 h 2017756"/>
              <a:gd name="connsiteX15" fmla="*/ 1867259 w 1902556"/>
              <a:gd name="connsiteY15" fmla="*/ 1819467 h 2017756"/>
              <a:gd name="connsiteX16" fmla="*/ 1825883 w 1902556"/>
              <a:gd name="connsiteY16" fmla="*/ 1571214 h 2017756"/>
              <a:gd name="connsiteX17" fmla="*/ 1730719 w 1902556"/>
              <a:gd name="connsiteY17" fmla="*/ 1310548 h 2017756"/>
              <a:gd name="connsiteX18" fmla="*/ 1465916 w 1902556"/>
              <a:gd name="connsiteY18" fmla="*/ 1095395 h 2017756"/>
              <a:gd name="connsiteX19" fmla="*/ 1407990 w 1902556"/>
              <a:gd name="connsiteY19" fmla="*/ 1066432 h 2017756"/>
              <a:gd name="connsiteX20" fmla="*/ 1325239 w 1902556"/>
              <a:gd name="connsiteY20" fmla="*/ 805766 h 2017756"/>
              <a:gd name="connsiteX21" fmla="*/ 1362477 w 1902556"/>
              <a:gd name="connsiteY21" fmla="*/ 743703 h 2017756"/>
              <a:gd name="connsiteX22" fmla="*/ 1283863 w 1902556"/>
              <a:gd name="connsiteY22" fmla="*/ 379598 h 2017756"/>
              <a:gd name="connsiteX23" fmla="*/ 1052160 w 1902556"/>
              <a:gd name="connsiteY23" fmla="*/ 106519 h 2017756"/>
              <a:gd name="connsiteX24" fmla="*/ 820457 w 1902556"/>
              <a:gd name="connsiteY24" fmla="*/ 15493 h 2017756"/>
              <a:gd name="connsiteX25" fmla="*/ 675642 w 1902556"/>
              <a:gd name="connsiteY25" fmla="*/ 7217 h 2017756"/>
              <a:gd name="connsiteX0" fmla="*/ 695158 w 1922072"/>
              <a:gd name="connsiteY0" fmla="*/ 7217 h 2017756"/>
              <a:gd name="connsiteX1" fmla="*/ 417942 w 1922072"/>
              <a:gd name="connsiteY1" fmla="*/ 89969 h 2017756"/>
              <a:gd name="connsiteX2" fmla="*/ 74525 w 1922072"/>
              <a:gd name="connsiteY2" fmla="*/ 425111 h 2017756"/>
              <a:gd name="connsiteX3" fmla="*/ 50 w 1922072"/>
              <a:gd name="connsiteY3" fmla="*/ 685777 h 2017756"/>
              <a:gd name="connsiteX4" fmla="*/ 78662 w 1922072"/>
              <a:gd name="connsiteY4" fmla="*/ 867829 h 2017756"/>
              <a:gd name="connsiteX5" fmla="*/ 91075 w 1922072"/>
              <a:gd name="connsiteY5" fmla="*/ 603026 h 2017756"/>
              <a:gd name="connsiteX6" fmla="*/ 446905 w 1922072"/>
              <a:gd name="connsiteY6" fmla="*/ 449936 h 2017756"/>
              <a:gd name="connsiteX7" fmla="*/ 777909 w 1922072"/>
              <a:gd name="connsiteY7" fmla="*/ 536825 h 2017756"/>
              <a:gd name="connsiteX8" fmla="*/ 930999 w 1922072"/>
              <a:gd name="connsiteY8" fmla="*/ 698189 h 2017756"/>
              <a:gd name="connsiteX9" fmla="*/ 1241316 w 1922072"/>
              <a:gd name="connsiteY9" fmla="*/ 764390 h 2017756"/>
              <a:gd name="connsiteX10" fmla="*/ 1381993 w 1922072"/>
              <a:gd name="connsiteY10" fmla="*/ 1219522 h 2017756"/>
              <a:gd name="connsiteX11" fmla="*/ 1444056 w 1922072"/>
              <a:gd name="connsiteY11" fmla="*/ 1604314 h 2017756"/>
              <a:gd name="connsiteX12" fmla="*/ 1593008 w 1922072"/>
              <a:gd name="connsiteY12" fmla="*/ 1881531 h 2017756"/>
              <a:gd name="connsiteX13" fmla="*/ 1758510 w 1922072"/>
              <a:gd name="connsiteY13" fmla="*/ 1943594 h 2017756"/>
              <a:gd name="connsiteX14" fmla="*/ 1915737 w 1922072"/>
              <a:gd name="connsiteY14" fmla="*/ 2013932 h 2017756"/>
              <a:gd name="connsiteX15" fmla="*/ 1886775 w 1922072"/>
              <a:gd name="connsiteY15" fmla="*/ 1819467 h 2017756"/>
              <a:gd name="connsiteX16" fmla="*/ 1845399 w 1922072"/>
              <a:gd name="connsiteY16" fmla="*/ 1571214 h 2017756"/>
              <a:gd name="connsiteX17" fmla="*/ 1750235 w 1922072"/>
              <a:gd name="connsiteY17" fmla="*/ 1310548 h 2017756"/>
              <a:gd name="connsiteX18" fmla="*/ 1485432 w 1922072"/>
              <a:gd name="connsiteY18" fmla="*/ 1095395 h 2017756"/>
              <a:gd name="connsiteX19" fmla="*/ 1427506 w 1922072"/>
              <a:gd name="connsiteY19" fmla="*/ 1066432 h 2017756"/>
              <a:gd name="connsiteX20" fmla="*/ 1344755 w 1922072"/>
              <a:gd name="connsiteY20" fmla="*/ 805766 h 2017756"/>
              <a:gd name="connsiteX21" fmla="*/ 1381993 w 1922072"/>
              <a:gd name="connsiteY21" fmla="*/ 743703 h 2017756"/>
              <a:gd name="connsiteX22" fmla="*/ 1303379 w 1922072"/>
              <a:gd name="connsiteY22" fmla="*/ 379598 h 2017756"/>
              <a:gd name="connsiteX23" fmla="*/ 1071676 w 1922072"/>
              <a:gd name="connsiteY23" fmla="*/ 106519 h 2017756"/>
              <a:gd name="connsiteX24" fmla="*/ 839973 w 1922072"/>
              <a:gd name="connsiteY24" fmla="*/ 15493 h 2017756"/>
              <a:gd name="connsiteX25" fmla="*/ 695158 w 1922072"/>
              <a:gd name="connsiteY25" fmla="*/ 7217 h 2017756"/>
              <a:gd name="connsiteX0" fmla="*/ 695108 w 1922022"/>
              <a:gd name="connsiteY0" fmla="*/ 7217 h 2017756"/>
              <a:gd name="connsiteX1" fmla="*/ 417892 w 1922022"/>
              <a:gd name="connsiteY1" fmla="*/ 89969 h 2017756"/>
              <a:gd name="connsiteX2" fmla="*/ 78612 w 1922022"/>
              <a:gd name="connsiteY2" fmla="*/ 358910 h 2017756"/>
              <a:gd name="connsiteX3" fmla="*/ 0 w 1922022"/>
              <a:gd name="connsiteY3" fmla="*/ 685777 h 2017756"/>
              <a:gd name="connsiteX4" fmla="*/ 78612 w 1922022"/>
              <a:gd name="connsiteY4" fmla="*/ 867829 h 2017756"/>
              <a:gd name="connsiteX5" fmla="*/ 91025 w 1922022"/>
              <a:gd name="connsiteY5" fmla="*/ 603026 h 2017756"/>
              <a:gd name="connsiteX6" fmla="*/ 446855 w 1922022"/>
              <a:gd name="connsiteY6" fmla="*/ 449936 h 2017756"/>
              <a:gd name="connsiteX7" fmla="*/ 777859 w 1922022"/>
              <a:gd name="connsiteY7" fmla="*/ 536825 h 2017756"/>
              <a:gd name="connsiteX8" fmla="*/ 930949 w 1922022"/>
              <a:gd name="connsiteY8" fmla="*/ 698189 h 2017756"/>
              <a:gd name="connsiteX9" fmla="*/ 1241266 w 1922022"/>
              <a:gd name="connsiteY9" fmla="*/ 764390 h 2017756"/>
              <a:gd name="connsiteX10" fmla="*/ 1381943 w 1922022"/>
              <a:gd name="connsiteY10" fmla="*/ 1219522 h 2017756"/>
              <a:gd name="connsiteX11" fmla="*/ 1444006 w 1922022"/>
              <a:gd name="connsiteY11" fmla="*/ 1604314 h 2017756"/>
              <a:gd name="connsiteX12" fmla="*/ 1592958 w 1922022"/>
              <a:gd name="connsiteY12" fmla="*/ 1881531 h 2017756"/>
              <a:gd name="connsiteX13" fmla="*/ 1758460 w 1922022"/>
              <a:gd name="connsiteY13" fmla="*/ 1943594 h 2017756"/>
              <a:gd name="connsiteX14" fmla="*/ 1915687 w 1922022"/>
              <a:gd name="connsiteY14" fmla="*/ 2013932 h 2017756"/>
              <a:gd name="connsiteX15" fmla="*/ 1886725 w 1922022"/>
              <a:gd name="connsiteY15" fmla="*/ 1819467 h 2017756"/>
              <a:gd name="connsiteX16" fmla="*/ 1845349 w 1922022"/>
              <a:gd name="connsiteY16" fmla="*/ 1571214 h 2017756"/>
              <a:gd name="connsiteX17" fmla="*/ 1750185 w 1922022"/>
              <a:gd name="connsiteY17" fmla="*/ 1310548 h 2017756"/>
              <a:gd name="connsiteX18" fmla="*/ 1485382 w 1922022"/>
              <a:gd name="connsiteY18" fmla="*/ 1095395 h 2017756"/>
              <a:gd name="connsiteX19" fmla="*/ 1427456 w 1922022"/>
              <a:gd name="connsiteY19" fmla="*/ 1066432 h 2017756"/>
              <a:gd name="connsiteX20" fmla="*/ 1344705 w 1922022"/>
              <a:gd name="connsiteY20" fmla="*/ 805766 h 2017756"/>
              <a:gd name="connsiteX21" fmla="*/ 1381943 w 1922022"/>
              <a:gd name="connsiteY21" fmla="*/ 743703 h 2017756"/>
              <a:gd name="connsiteX22" fmla="*/ 1303329 w 1922022"/>
              <a:gd name="connsiteY22" fmla="*/ 379598 h 2017756"/>
              <a:gd name="connsiteX23" fmla="*/ 1071626 w 1922022"/>
              <a:gd name="connsiteY23" fmla="*/ 106519 h 2017756"/>
              <a:gd name="connsiteX24" fmla="*/ 839923 w 1922022"/>
              <a:gd name="connsiteY24" fmla="*/ 15493 h 2017756"/>
              <a:gd name="connsiteX25" fmla="*/ 695108 w 1922022"/>
              <a:gd name="connsiteY25" fmla="*/ 7217 h 2017756"/>
              <a:gd name="connsiteX0" fmla="*/ 695108 w 1922022"/>
              <a:gd name="connsiteY0" fmla="*/ 6918 h 2017457"/>
              <a:gd name="connsiteX1" fmla="*/ 364104 w 1922022"/>
              <a:gd name="connsiteY1" fmla="*/ 85533 h 2017457"/>
              <a:gd name="connsiteX2" fmla="*/ 78612 w 1922022"/>
              <a:gd name="connsiteY2" fmla="*/ 358611 h 2017457"/>
              <a:gd name="connsiteX3" fmla="*/ 0 w 1922022"/>
              <a:gd name="connsiteY3" fmla="*/ 685478 h 2017457"/>
              <a:gd name="connsiteX4" fmla="*/ 78612 w 1922022"/>
              <a:gd name="connsiteY4" fmla="*/ 867530 h 2017457"/>
              <a:gd name="connsiteX5" fmla="*/ 91025 w 1922022"/>
              <a:gd name="connsiteY5" fmla="*/ 602727 h 2017457"/>
              <a:gd name="connsiteX6" fmla="*/ 446855 w 1922022"/>
              <a:gd name="connsiteY6" fmla="*/ 449637 h 2017457"/>
              <a:gd name="connsiteX7" fmla="*/ 777859 w 1922022"/>
              <a:gd name="connsiteY7" fmla="*/ 536526 h 2017457"/>
              <a:gd name="connsiteX8" fmla="*/ 930949 w 1922022"/>
              <a:gd name="connsiteY8" fmla="*/ 697890 h 2017457"/>
              <a:gd name="connsiteX9" fmla="*/ 1241266 w 1922022"/>
              <a:gd name="connsiteY9" fmla="*/ 764091 h 2017457"/>
              <a:gd name="connsiteX10" fmla="*/ 1381943 w 1922022"/>
              <a:gd name="connsiteY10" fmla="*/ 1219223 h 2017457"/>
              <a:gd name="connsiteX11" fmla="*/ 1444006 w 1922022"/>
              <a:gd name="connsiteY11" fmla="*/ 1604015 h 2017457"/>
              <a:gd name="connsiteX12" fmla="*/ 1592958 w 1922022"/>
              <a:gd name="connsiteY12" fmla="*/ 1881232 h 2017457"/>
              <a:gd name="connsiteX13" fmla="*/ 1758460 w 1922022"/>
              <a:gd name="connsiteY13" fmla="*/ 1943295 h 2017457"/>
              <a:gd name="connsiteX14" fmla="*/ 1915687 w 1922022"/>
              <a:gd name="connsiteY14" fmla="*/ 2013633 h 2017457"/>
              <a:gd name="connsiteX15" fmla="*/ 1886725 w 1922022"/>
              <a:gd name="connsiteY15" fmla="*/ 1819168 h 2017457"/>
              <a:gd name="connsiteX16" fmla="*/ 1845349 w 1922022"/>
              <a:gd name="connsiteY16" fmla="*/ 1570915 h 2017457"/>
              <a:gd name="connsiteX17" fmla="*/ 1750185 w 1922022"/>
              <a:gd name="connsiteY17" fmla="*/ 1310249 h 2017457"/>
              <a:gd name="connsiteX18" fmla="*/ 1485382 w 1922022"/>
              <a:gd name="connsiteY18" fmla="*/ 1095096 h 2017457"/>
              <a:gd name="connsiteX19" fmla="*/ 1427456 w 1922022"/>
              <a:gd name="connsiteY19" fmla="*/ 1066133 h 2017457"/>
              <a:gd name="connsiteX20" fmla="*/ 1344705 w 1922022"/>
              <a:gd name="connsiteY20" fmla="*/ 805467 h 2017457"/>
              <a:gd name="connsiteX21" fmla="*/ 1381943 w 1922022"/>
              <a:gd name="connsiteY21" fmla="*/ 743404 h 2017457"/>
              <a:gd name="connsiteX22" fmla="*/ 1303329 w 1922022"/>
              <a:gd name="connsiteY22" fmla="*/ 379299 h 2017457"/>
              <a:gd name="connsiteX23" fmla="*/ 1071626 w 1922022"/>
              <a:gd name="connsiteY23" fmla="*/ 106220 h 2017457"/>
              <a:gd name="connsiteX24" fmla="*/ 839923 w 1922022"/>
              <a:gd name="connsiteY24" fmla="*/ 15194 h 2017457"/>
              <a:gd name="connsiteX25" fmla="*/ 695108 w 1922022"/>
              <a:gd name="connsiteY25" fmla="*/ 6918 h 2017457"/>
              <a:gd name="connsiteX0" fmla="*/ 695388 w 1922302"/>
              <a:gd name="connsiteY0" fmla="*/ 6918 h 2017457"/>
              <a:gd name="connsiteX1" fmla="*/ 364384 w 1922302"/>
              <a:gd name="connsiteY1" fmla="*/ 85533 h 2017457"/>
              <a:gd name="connsiteX2" fmla="*/ 78892 w 1922302"/>
              <a:gd name="connsiteY2" fmla="*/ 358611 h 2017457"/>
              <a:gd name="connsiteX3" fmla="*/ 280 w 1922302"/>
              <a:gd name="connsiteY3" fmla="*/ 685478 h 2017457"/>
              <a:gd name="connsiteX4" fmla="*/ 54066 w 1922302"/>
              <a:gd name="connsiteY4" fmla="*/ 859255 h 2017457"/>
              <a:gd name="connsiteX5" fmla="*/ 91305 w 1922302"/>
              <a:gd name="connsiteY5" fmla="*/ 602727 h 2017457"/>
              <a:gd name="connsiteX6" fmla="*/ 447135 w 1922302"/>
              <a:gd name="connsiteY6" fmla="*/ 449637 h 2017457"/>
              <a:gd name="connsiteX7" fmla="*/ 778139 w 1922302"/>
              <a:gd name="connsiteY7" fmla="*/ 536526 h 2017457"/>
              <a:gd name="connsiteX8" fmla="*/ 931229 w 1922302"/>
              <a:gd name="connsiteY8" fmla="*/ 697890 h 2017457"/>
              <a:gd name="connsiteX9" fmla="*/ 1241546 w 1922302"/>
              <a:gd name="connsiteY9" fmla="*/ 764091 h 2017457"/>
              <a:gd name="connsiteX10" fmla="*/ 1382223 w 1922302"/>
              <a:gd name="connsiteY10" fmla="*/ 1219223 h 2017457"/>
              <a:gd name="connsiteX11" fmla="*/ 1444286 w 1922302"/>
              <a:gd name="connsiteY11" fmla="*/ 1604015 h 2017457"/>
              <a:gd name="connsiteX12" fmla="*/ 1593238 w 1922302"/>
              <a:gd name="connsiteY12" fmla="*/ 1881232 h 2017457"/>
              <a:gd name="connsiteX13" fmla="*/ 1758740 w 1922302"/>
              <a:gd name="connsiteY13" fmla="*/ 1943295 h 2017457"/>
              <a:gd name="connsiteX14" fmla="*/ 1915967 w 1922302"/>
              <a:gd name="connsiteY14" fmla="*/ 2013633 h 2017457"/>
              <a:gd name="connsiteX15" fmla="*/ 1887005 w 1922302"/>
              <a:gd name="connsiteY15" fmla="*/ 1819168 h 2017457"/>
              <a:gd name="connsiteX16" fmla="*/ 1845629 w 1922302"/>
              <a:gd name="connsiteY16" fmla="*/ 1570915 h 2017457"/>
              <a:gd name="connsiteX17" fmla="*/ 1750465 w 1922302"/>
              <a:gd name="connsiteY17" fmla="*/ 1310249 h 2017457"/>
              <a:gd name="connsiteX18" fmla="*/ 1485662 w 1922302"/>
              <a:gd name="connsiteY18" fmla="*/ 1095096 h 2017457"/>
              <a:gd name="connsiteX19" fmla="*/ 1427736 w 1922302"/>
              <a:gd name="connsiteY19" fmla="*/ 1066133 h 2017457"/>
              <a:gd name="connsiteX20" fmla="*/ 1344985 w 1922302"/>
              <a:gd name="connsiteY20" fmla="*/ 805467 h 2017457"/>
              <a:gd name="connsiteX21" fmla="*/ 1382223 w 1922302"/>
              <a:gd name="connsiteY21" fmla="*/ 743404 h 2017457"/>
              <a:gd name="connsiteX22" fmla="*/ 1303609 w 1922302"/>
              <a:gd name="connsiteY22" fmla="*/ 379299 h 2017457"/>
              <a:gd name="connsiteX23" fmla="*/ 1071906 w 1922302"/>
              <a:gd name="connsiteY23" fmla="*/ 106220 h 2017457"/>
              <a:gd name="connsiteX24" fmla="*/ 840203 w 1922302"/>
              <a:gd name="connsiteY24" fmla="*/ 15194 h 2017457"/>
              <a:gd name="connsiteX25" fmla="*/ 695388 w 1922302"/>
              <a:gd name="connsiteY25" fmla="*/ 6918 h 2017457"/>
              <a:gd name="connsiteX0" fmla="*/ 724254 w 1951168"/>
              <a:gd name="connsiteY0" fmla="*/ 6918 h 2017457"/>
              <a:gd name="connsiteX1" fmla="*/ 393250 w 1951168"/>
              <a:gd name="connsiteY1" fmla="*/ 85533 h 2017457"/>
              <a:gd name="connsiteX2" fmla="*/ 107758 w 1951168"/>
              <a:gd name="connsiteY2" fmla="*/ 358611 h 2017457"/>
              <a:gd name="connsiteX3" fmla="*/ 183 w 1951168"/>
              <a:gd name="connsiteY3" fmla="*/ 611002 h 2017457"/>
              <a:gd name="connsiteX4" fmla="*/ 82932 w 1951168"/>
              <a:gd name="connsiteY4" fmla="*/ 859255 h 2017457"/>
              <a:gd name="connsiteX5" fmla="*/ 120171 w 1951168"/>
              <a:gd name="connsiteY5" fmla="*/ 602727 h 2017457"/>
              <a:gd name="connsiteX6" fmla="*/ 476001 w 1951168"/>
              <a:gd name="connsiteY6" fmla="*/ 449637 h 2017457"/>
              <a:gd name="connsiteX7" fmla="*/ 807005 w 1951168"/>
              <a:gd name="connsiteY7" fmla="*/ 536526 h 2017457"/>
              <a:gd name="connsiteX8" fmla="*/ 960095 w 1951168"/>
              <a:gd name="connsiteY8" fmla="*/ 697890 h 2017457"/>
              <a:gd name="connsiteX9" fmla="*/ 1270412 w 1951168"/>
              <a:gd name="connsiteY9" fmla="*/ 764091 h 2017457"/>
              <a:gd name="connsiteX10" fmla="*/ 1411089 w 1951168"/>
              <a:gd name="connsiteY10" fmla="*/ 1219223 h 2017457"/>
              <a:gd name="connsiteX11" fmla="*/ 1473152 w 1951168"/>
              <a:gd name="connsiteY11" fmla="*/ 1604015 h 2017457"/>
              <a:gd name="connsiteX12" fmla="*/ 1622104 w 1951168"/>
              <a:gd name="connsiteY12" fmla="*/ 1881232 h 2017457"/>
              <a:gd name="connsiteX13" fmla="*/ 1787606 w 1951168"/>
              <a:gd name="connsiteY13" fmla="*/ 1943295 h 2017457"/>
              <a:gd name="connsiteX14" fmla="*/ 1944833 w 1951168"/>
              <a:gd name="connsiteY14" fmla="*/ 2013633 h 2017457"/>
              <a:gd name="connsiteX15" fmla="*/ 1915871 w 1951168"/>
              <a:gd name="connsiteY15" fmla="*/ 1819168 h 2017457"/>
              <a:gd name="connsiteX16" fmla="*/ 1874495 w 1951168"/>
              <a:gd name="connsiteY16" fmla="*/ 1570915 h 2017457"/>
              <a:gd name="connsiteX17" fmla="*/ 1779331 w 1951168"/>
              <a:gd name="connsiteY17" fmla="*/ 1310249 h 2017457"/>
              <a:gd name="connsiteX18" fmla="*/ 1514528 w 1951168"/>
              <a:gd name="connsiteY18" fmla="*/ 1095096 h 2017457"/>
              <a:gd name="connsiteX19" fmla="*/ 1456602 w 1951168"/>
              <a:gd name="connsiteY19" fmla="*/ 1066133 h 2017457"/>
              <a:gd name="connsiteX20" fmla="*/ 1373851 w 1951168"/>
              <a:gd name="connsiteY20" fmla="*/ 805467 h 2017457"/>
              <a:gd name="connsiteX21" fmla="*/ 1411089 w 1951168"/>
              <a:gd name="connsiteY21" fmla="*/ 743404 h 2017457"/>
              <a:gd name="connsiteX22" fmla="*/ 1332475 w 1951168"/>
              <a:gd name="connsiteY22" fmla="*/ 379299 h 2017457"/>
              <a:gd name="connsiteX23" fmla="*/ 1100772 w 1951168"/>
              <a:gd name="connsiteY23" fmla="*/ 106220 h 2017457"/>
              <a:gd name="connsiteX24" fmla="*/ 869069 w 1951168"/>
              <a:gd name="connsiteY24" fmla="*/ 15194 h 2017457"/>
              <a:gd name="connsiteX25" fmla="*/ 724254 w 1951168"/>
              <a:gd name="connsiteY25" fmla="*/ 6918 h 2017457"/>
              <a:gd name="connsiteX0" fmla="*/ 724093 w 1951007"/>
              <a:gd name="connsiteY0" fmla="*/ 6918 h 2017457"/>
              <a:gd name="connsiteX1" fmla="*/ 393089 w 1951007"/>
              <a:gd name="connsiteY1" fmla="*/ 85533 h 2017457"/>
              <a:gd name="connsiteX2" fmla="*/ 91047 w 1951007"/>
              <a:gd name="connsiteY2" fmla="*/ 284135 h 2017457"/>
              <a:gd name="connsiteX3" fmla="*/ 22 w 1951007"/>
              <a:gd name="connsiteY3" fmla="*/ 611002 h 2017457"/>
              <a:gd name="connsiteX4" fmla="*/ 82771 w 1951007"/>
              <a:gd name="connsiteY4" fmla="*/ 859255 h 2017457"/>
              <a:gd name="connsiteX5" fmla="*/ 120010 w 1951007"/>
              <a:gd name="connsiteY5" fmla="*/ 602727 h 2017457"/>
              <a:gd name="connsiteX6" fmla="*/ 475840 w 1951007"/>
              <a:gd name="connsiteY6" fmla="*/ 449637 h 2017457"/>
              <a:gd name="connsiteX7" fmla="*/ 806844 w 1951007"/>
              <a:gd name="connsiteY7" fmla="*/ 536526 h 2017457"/>
              <a:gd name="connsiteX8" fmla="*/ 959934 w 1951007"/>
              <a:gd name="connsiteY8" fmla="*/ 697890 h 2017457"/>
              <a:gd name="connsiteX9" fmla="*/ 1270251 w 1951007"/>
              <a:gd name="connsiteY9" fmla="*/ 764091 h 2017457"/>
              <a:gd name="connsiteX10" fmla="*/ 1410928 w 1951007"/>
              <a:gd name="connsiteY10" fmla="*/ 1219223 h 2017457"/>
              <a:gd name="connsiteX11" fmla="*/ 1472991 w 1951007"/>
              <a:gd name="connsiteY11" fmla="*/ 1604015 h 2017457"/>
              <a:gd name="connsiteX12" fmla="*/ 1621943 w 1951007"/>
              <a:gd name="connsiteY12" fmla="*/ 1881232 h 2017457"/>
              <a:gd name="connsiteX13" fmla="*/ 1787445 w 1951007"/>
              <a:gd name="connsiteY13" fmla="*/ 1943295 h 2017457"/>
              <a:gd name="connsiteX14" fmla="*/ 1944672 w 1951007"/>
              <a:gd name="connsiteY14" fmla="*/ 2013633 h 2017457"/>
              <a:gd name="connsiteX15" fmla="*/ 1915710 w 1951007"/>
              <a:gd name="connsiteY15" fmla="*/ 1819168 h 2017457"/>
              <a:gd name="connsiteX16" fmla="*/ 1874334 w 1951007"/>
              <a:gd name="connsiteY16" fmla="*/ 1570915 h 2017457"/>
              <a:gd name="connsiteX17" fmla="*/ 1779170 w 1951007"/>
              <a:gd name="connsiteY17" fmla="*/ 1310249 h 2017457"/>
              <a:gd name="connsiteX18" fmla="*/ 1514367 w 1951007"/>
              <a:gd name="connsiteY18" fmla="*/ 1095096 h 2017457"/>
              <a:gd name="connsiteX19" fmla="*/ 1456441 w 1951007"/>
              <a:gd name="connsiteY19" fmla="*/ 1066133 h 2017457"/>
              <a:gd name="connsiteX20" fmla="*/ 1373690 w 1951007"/>
              <a:gd name="connsiteY20" fmla="*/ 805467 h 2017457"/>
              <a:gd name="connsiteX21" fmla="*/ 1410928 w 1951007"/>
              <a:gd name="connsiteY21" fmla="*/ 743404 h 2017457"/>
              <a:gd name="connsiteX22" fmla="*/ 1332314 w 1951007"/>
              <a:gd name="connsiteY22" fmla="*/ 379299 h 2017457"/>
              <a:gd name="connsiteX23" fmla="*/ 1100611 w 1951007"/>
              <a:gd name="connsiteY23" fmla="*/ 106220 h 2017457"/>
              <a:gd name="connsiteX24" fmla="*/ 868908 w 1951007"/>
              <a:gd name="connsiteY24" fmla="*/ 15194 h 2017457"/>
              <a:gd name="connsiteX25" fmla="*/ 724093 w 1951007"/>
              <a:gd name="connsiteY25" fmla="*/ 6918 h 201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1007" h="2017457">
                <a:moveTo>
                  <a:pt x="724093" y="6918"/>
                </a:moveTo>
                <a:cubicBezTo>
                  <a:pt x="644790" y="18641"/>
                  <a:pt x="498597" y="39330"/>
                  <a:pt x="393089" y="85533"/>
                </a:cubicBezTo>
                <a:cubicBezTo>
                  <a:pt x="287581" y="131736"/>
                  <a:pt x="156558" y="196557"/>
                  <a:pt x="91047" y="284135"/>
                </a:cubicBezTo>
                <a:cubicBezTo>
                  <a:pt x="25536" y="371713"/>
                  <a:pt x="1401" y="515149"/>
                  <a:pt x="22" y="611002"/>
                </a:cubicBezTo>
                <a:cubicBezTo>
                  <a:pt x="-1357" y="706855"/>
                  <a:pt x="62773" y="860634"/>
                  <a:pt x="82771" y="859255"/>
                </a:cubicBezTo>
                <a:cubicBezTo>
                  <a:pt x="102769" y="857876"/>
                  <a:pt x="54499" y="670997"/>
                  <a:pt x="120010" y="602727"/>
                </a:cubicBezTo>
                <a:cubicBezTo>
                  <a:pt x="185521" y="534457"/>
                  <a:pt x="361368" y="460670"/>
                  <a:pt x="475840" y="449637"/>
                </a:cubicBezTo>
                <a:cubicBezTo>
                  <a:pt x="590312" y="438604"/>
                  <a:pt x="726162" y="495151"/>
                  <a:pt x="806844" y="536526"/>
                </a:cubicBezTo>
                <a:cubicBezTo>
                  <a:pt x="887526" y="577901"/>
                  <a:pt x="882700" y="659963"/>
                  <a:pt x="959934" y="697890"/>
                </a:cubicBezTo>
                <a:cubicBezTo>
                  <a:pt x="1037168" y="735817"/>
                  <a:pt x="1195085" y="677202"/>
                  <a:pt x="1270251" y="764091"/>
                </a:cubicBezTo>
                <a:cubicBezTo>
                  <a:pt x="1345417" y="850980"/>
                  <a:pt x="1377138" y="1079236"/>
                  <a:pt x="1410928" y="1219223"/>
                </a:cubicBezTo>
                <a:cubicBezTo>
                  <a:pt x="1444718" y="1359210"/>
                  <a:pt x="1437822" y="1493680"/>
                  <a:pt x="1472991" y="1604015"/>
                </a:cubicBezTo>
                <a:cubicBezTo>
                  <a:pt x="1508160" y="1714350"/>
                  <a:pt x="1569534" y="1824685"/>
                  <a:pt x="1621943" y="1881232"/>
                </a:cubicBezTo>
                <a:cubicBezTo>
                  <a:pt x="1674352" y="1937779"/>
                  <a:pt x="1733657" y="1921228"/>
                  <a:pt x="1787445" y="1943295"/>
                </a:cubicBezTo>
                <a:cubicBezTo>
                  <a:pt x="1841233" y="1965362"/>
                  <a:pt x="1923295" y="2034321"/>
                  <a:pt x="1944672" y="2013633"/>
                </a:cubicBezTo>
                <a:cubicBezTo>
                  <a:pt x="1966049" y="1992945"/>
                  <a:pt x="1927433" y="1892954"/>
                  <a:pt x="1915710" y="1819168"/>
                </a:cubicBezTo>
                <a:cubicBezTo>
                  <a:pt x="1903987" y="1745382"/>
                  <a:pt x="1897091" y="1655735"/>
                  <a:pt x="1874334" y="1570915"/>
                </a:cubicBezTo>
                <a:cubicBezTo>
                  <a:pt x="1851577" y="1486095"/>
                  <a:pt x="1839164" y="1389552"/>
                  <a:pt x="1779170" y="1310249"/>
                </a:cubicBezTo>
                <a:cubicBezTo>
                  <a:pt x="1719176" y="1230946"/>
                  <a:pt x="1568155" y="1135782"/>
                  <a:pt x="1514367" y="1095096"/>
                </a:cubicBezTo>
                <a:cubicBezTo>
                  <a:pt x="1460579" y="1054410"/>
                  <a:pt x="1479887" y="1114405"/>
                  <a:pt x="1456441" y="1066133"/>
                </a:cubicBezTo>
                <a:cubicBezTo>
                  <a:pt x="1432995" y="1017861"/>
                  <a:pt x="1381275" y="859255"/>
                  <a:pt x="1373690" y="805467"/>
                </a:cubicBezTo>
                <a:cubicBezTo>
                  <a:pt x="1366105" y="751679"/>
                  <a:pt x="1417824" y="814432"/>
                  <a:pt x="1410928" y="743404"/>
                </a:cubicBezTo>
                <a:cubicBezTo>
                  <a:pt x="1404032" y="672376"/>
                  <a:pt x="1384033" y="485496"/>
                  <a:pt x="1332314" y="379299"/>
                </a:cubicBezTo>
                <a:cubicBezTo>
                  <a:pt x="1280595" y="273102"/>
                  <a:pt x="1177845" y="166904"/>
                  <a:pt x="1100611" y="106220"/>
                </a:cubicBezTo>
                <a:cubicBezTo>
                  <a:pt x="1023377" y="45536"/>
                  <a:pt x="928903" y="31744"/>
                  <a:pt x="868908" y="15194"/>
                </a:cubicBezTo>
                <a:cubicBezTo>
                  <a:pt x="808913" y="-1356"/>
                  <a:pt x="803396" y="-4805"/>
                  <a:pt x="724093" y="6918"/>
                </a:cubicBezTo>
                <a:close/>
              </a:path>
            </a:pathLst>
          </a:custGeom>
          <a:solidFill>
            <a:srgbClr val="680000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hair texture"/>
          <p:cNvSpPr/>
          <p:nvPr/>
        </p:nvSpPr>
        <p:spPr>
          <a:xfrm>
            <a:off x="2681223" y="478023"/>
            <a:ext cx="1951007" cy="2017457"/>
          </a:xfrm>
          <a:custGeom>
            <a:avLst/>
            <a:gdLst>
              <a:gd name="connsiteX0" fmla="*/ 675642 w 1902556"/>
              <a:gd name="connsiteY0" fmla="*/ 7217 h 2017756"/>
              <a:gd name="connsiteX1" fmla="*/ 398426 w 1902556"/>
              <a:gd name="connsiteY1" fmla="*/ 89969 h 2017756"/>
              <a:gd name="connsiteX2" fmla="*/ 55009 w 1902556"/>
              <a:gd name="connsiteY2" fmla="*/ 425111 h 2017756"/>
              <a:gd name="connsiteX3" fmla="*/ 1221 w 1902556"/>
              <a:gd name="connsiteY3" fmla="*/ 735427 h 2017756"/>
              <a:gd name="connsiteX4" fmla="*/ 59146 w 1902556"/>
              <a:gd name="connsiteY4" fmla="*/ 867829 h 2017756"/>
              <a:gd name="connsiteX5" fmla="*/ 71559 w 1902556"/>
              <a:gd name="connsiteY5" fmla="*/ 603026 h 2017756"/>
              <a:gd name="connsiteX6" fmla="*/ 427389 w 1902556"/>
              <a:gd name="connsiteY6" fmla="*/ 449936 h 2017756"/>
              <a:gd name="connsiteX7" fmla="*/ 758393 w 1902556"/>
              <a:gd name="connsiteY7" fmla="*/ 536825 h 2017756"/>
              <a:gd name="connsiteX8" fmla="*/ 911483 w 1902556"/>
              <a:gd name="connsiteY8" fmla="*/ 698189 h 2017756"/>
              <a:gd name="connsiteX9" fmla="*/ 1221800 w 1902556"/>
              <a:gd name="connsiteY9" fmla="*/ 764390 h 2017756"/>
              <a:gd name="connsiteX10" fmla="*/ 1362477 w 1902556"/>
              <a:gd name="connsiteY10" fmla="*/ 1219522 h 2017756"/>
              <a:gd name="connsiteX11" fmla="*/ 1424540 w 1902556"/>
              <a:gd name="connsiteY11" fmla="*/ 1604314 h 2017756"/>
              <a:gd name="connsiteX12" fmla="*/ 1573492 w 1902556"/>
              <a:gd name="connsiteY12" fmla="*/ 1881531 h 2017756"/>
              <a:gd name="connsiteX13" fmla="*/ 1738994 w 1902556"/>
              <a:gd name="connsiteY13" fmla="*/ 1943594 h 2017756"/>
              <a:gd name="connsiteX14" fmla="*/ 1896221 w 1902556"/>
              <a:gd name="connsiteY14" fmla="*/ 2013932 h 2017756"/>
              <a:gd name="connsiteX15" fmla="*/ 1867259 w 1902556"/>
              <a:gd name="connsiteY15" fmla="*/ 1819467 h 2017756"/>
              <a:gd name="connsiteX16" fmla="*/ 1825883 w 1902556"/>
              <a:gd name="connsiteY16" fmla="*/ 1571214 h 2017756"/>
              <a:gd name="connsiteX17" fmla="*/ 1730719 w 1902556"/>
              <a:gd name="connsiteY17" fmla="*/ 1310548 h 2017756"/>
              <a:gd name="connsiteX18" fmla="*/ 1465916 w 1902556"/>
              <a:gd name="connsiteY18" fmla="*/ 1095395 h 2017756"/>
              <a:gd name="connsiteX19" fmla="*/ 1407990 w 1902556"/>
              <a:gd name="connsiteY19" fmla="*/ 1066432 h 2017756"/>
              <a:gd name="connsiteX20" fmla="*/ 1325239 w 1902556"/>
              <a:gd name="connsiteY20" fmla="*/ 805766 h 2017756"/>
              <a:gd name="connsiteX21" fmla="*/ 1362477 w 1902556"/>
              <a:gd name="connsiteY21" fmla="*/ 743703 h 2017756"/>
              <a:gd name="connsiteX22" fmla="*/ 1283863 w 1902556"/>
              <a:gd name="connsiteY22" fmla="*/ 379598 h 2017756"/>
              <a:gd name="connsiteX23" fmla="*/ 1052160 w 1902556"/>
              <a:gd name="connsiteY23" fmla="*/ 106519 h 2017756"/>
              <a:gd name="connsiteX24" fmla="*/ 820457 w 1902556"/>
              <a:gd name="connsiteY24" fmla="*/ 15493 h 2017756"/>
              <a:gd name="connsiteX25" fmla="*/ 675642 w 1902556"/>
              <a:gd name="connsiteY25" fmla="*/ 7217 h 2017756"/>
              <a:gd name="connsiteX0" fmla="*/ 695158 w 1922072"/>
              <a:gd name="connsiteY0" fmla="*/ 7217 h 2017756"/>
              <a:gd name="connsiteX1" fmla="*/ 417942 w 1922072"/>
              <a:gd name="connsiteY1" fmla="*/ 89969 h 2017756"/>
              <a:gd name="connsiteX2" fmla="*/ 74525 w 1922072"/>
              <a:gd name="connsiteY2" fmla="*/ 425111 h 2017756"/>
              <a:gd name="connsiteX3" fmla="*/ 50 w 1922072"/>
              <a:gd name="connsiteY3" fmla="*/ 685777 h 2017756"/>
              <a:gd name="connsiteX4" fmla="*/ 78662 w 1922072"/>
              <a:gd name="connsiteY4" fmla="*/ 867829 h 2017756"/>
              <a:gd name="connsiteX5" fmla="*/ 91075 w 1922072"/>
              <a:gd name="connsiteY5" fmla="*/ 603026 h 2017756"/>
              <a:gd name="connsiteX6" fmla="*/ 446905 w 1922072"/>
              <a:gd name="connsiteY6" fmla="*/ 449936 h 2017756"/>
              <a:gd name="connsiteX7" fmla="*/ 777909 w 1922072"/>
              <a:gd name="connsiteY7" fmla="*/ 536825 h 2017756"/>
              <a:gd name="connsiteX8" fmla="*/ 930999 w 1922072"/>
              <a:gd name="connsiteY8" fmla="*/ 698189 h 2017756"/>
              <a:gd name="connsiteX9" fmla="*/ 1241316 w 1922072"/>
              <a:gd name="connsiteY9" fmla="*/ 764390 h 2017756"/>
              <a:gd name="connsiteX10" fmla="*/ 1381993 w 1922072"/>
              <a:gd name="connsiteY10" fmla="*/ 1219522 h 2017756"/>
              <a:gd name="connsiteX11" fmla="*/ 1444056 w 1922072"/>
              <a:gd name="connsiteY11" fmla="*/ 1604314 h 2017756"/>
              <a:gd name="connsiteX12" fmla="*/ 1593008 w 1922072"/>
              <a:gd name="connsiteY12" fmla="*/ 1881531 h 2017756"/>
              <a:gd name="connsiteX13" fmla="*/ 1758510 w 1922072"/>
              <a:gd name="connsiteY13" fmla="*/ 1943594 h 2017756"/>
              <a:gd name="connsiteX14" fmla="*/ 1915737 w 1922072"/>
              <a:gd name="connsiteY14" fmla="*/ 2013932 h 2017756"/>
              <a:gd name="connsiteX15" fmla="*/ 1886775 w 1922072"/>
              <a:gd name="connsiteY15" fmla="*/ 1819467 h 2017756"/>
              <a:gd name="connsiteX16" fmla="*/ 1845399 w 1922072"/>
              <a:gd name="connsiteY16" fmla="*/ 1571214 h 2017756"/>
              <a:gd name="connsiteX17" fmla="*/ 1750235 w 1922072"/>
              <a:gd name="connsiteY17" fmla="*/ 1310548 h 2017756"/>
              <a:gd name="connsiteX18" fmla="*/ 1485432 w 1922072"/>
              <a:gd name="connsiteY18" fmla="*/ 1095395 h 2017756"/>
              <a:gd name="connsiteX19" fmla="*/ 1427506 w 1922072"/>
              <a:gd name="connsiteY19" fmla="*/ 1066432 h 2017756"/>
              <a:gd name="connsiteX20" fmla="*/ 1344755 w 1922072"/>
              <a:gd name="connsiteY20" fmla="*/ 805766 h 2017756"/>
              <a:gd name="connsiteX21" fmla="*/ 1381993 w 1922072"/>
              <a:gd name="connsiteY21" fmla="*/ 743703 h 2017756"/>
              <a:gd name="connsiteX22" fmla="*/ 1303379 w 1922072"/>
              <a:gd name="connsiteY22" fmla="*/ 379598 h 2017756"/>
              <a:gd name="connsiteX23" fmla="*/ 1071676 w 1922072"/>
              <a:gd name="connsiteY23" fmla="*/ 106519 h 2017756"/>
              <a:gd name="connsiteX24" fmla="*/ 839973 w 1922072"/>
              <a:gd name="connsiteY24" fmla="*/ 15493 h 2017756"/>
              <a:gd name="connsiteX25" fmla="*/ 695158 w 1922072"/>
              <a:gd name="connsiteY25" fmla="*/ 7217 h 2017756"/>
              <a:gd name="connsiteX0" fmla="*/ 695108 w 1922022"/>
              <a:gd name="connsiteY0" fmla="*/ 7217 h 2017756"/>
              <a:gd name="connsiteX1" fmla="*/ 417892 w 1922022"/>
              <a:gd name="connsiteY1" fmla="*/ 89969 h 2017756"/>
              <a:gd name="connsiteX2" fmla="*/ 78612 w 1922022"/>
              <a:gd name="connsiteY2" fmla="*/ 358910 h 2017756"/>
              <a:gd name="connsiteX3" fmla="*/ 0 w 1922022"/>
              <a:gd name="connsiteY3" fmla="*/ 685777 h 2017756"/>
              <a:gd name="connsiteX4" fmla="*/ 78612 w 1922022"/>
              <a:gd name="connsiteY4" fmla="*/ 867829 h 2017756"/>
              <a:gd name="connsiteX5" fmla="*/ 91025 w 1922022"/>
              <a:gd name="connsiteY5" fmla="*/ 603026 h 2017756"/>
              <a:gd name="connsiteX6" fmla="*/ 446855 w 1922022"/>
              <a:gd name="connsiteY6" fmla="*/ 449936 h 2017756"/>
              <a:gd name="connsiteX7" fmla="*/ 777859 w 1922022"/>
              <a:gd name="connsiteY7" fmla="*/ 536825 h 2017756"/>
              <a:gd name="connsiteX8" fmla="*/ 930949 w 1922022"/>
              <a:gd name="connsiteY8" fmla="*/ 698189 h 2017756"/>
              <a:gd name="connsiteX9" fmla="*/ 1241266 w 1922022"/>
              <a:gd name="connsiteY9" fmla="*/ 764390 h 2017756"/>
              <a:gd name="connsiteX10" fmla="*/ 1381943 w 1922022"/>
              <a:gd name="connsiteY10" fmla="*/ 1219522 h 2017756"/>
              <a:gd name="connsiteX11" fmla="*/ 1444006 w 1922022"/>
              <a:gd name="connsiteY11" fmla="*/ 1604314 h 2017756"/>
              <a:gd name="connsiteX12" fmla="*/ 1592958 w 1922022"/>
              <a:gd name="connsiteY12" fmla="*/ 1881531 h 2017756"/>
              <a:gd name="connsiteX13" fmla="*/ 1758460 w 1922022"/>
              <a:gd name="connsiteY13" fmla="*/ 1943594 h 2017756"/>
              <a:gd name="connsiteX14" fmla="*/ 1915687 w 1922022"/>
              <a:gd name="connsiteY14" fmla="*/ 2013932 h 2017756"/>
              <a:gd name="connsiteX15" fmla="*/ 1886725 w 1922022"/>
              <a:gd name="connsiteY15" fmla="*/ 1819467 h 2017756"/>
              <a:gd name="connsiteX16" fmla="*/ 1845349 w 1922022"/>
              <a:gd name="connsiteY16" fmla="*/ 1571214 h 2017756"/>
              <a:gd name="connsiteX17" fmla="*/ 1750185 w 1922022"/>
              <a:gd name="connsiteY17" fmla="*/ 1310548 h 2017756"/>
              <a:gd name="connsiteX18" fmla="*/ 1485382 w 1922022"/>
              <a:gd name="connsiteY18" fmla="*/ 1095395 h 2017756"/>
              <a:gd name="connsiteX19" fmla="*/ 1427456 w 1922022"/>
              <a:gd name="connsiteY19" fmla="*/ 1066432 h 2017756"/>
              <a:gd name="connsiteX20" fmla="*/ 1344705 w 1922022"/>
              <a:gd name="connsiteY20" fmla="*/ 805766 h 2017756"/>
              <a:gd name="connsiteX21" fmla="*/ 1381943 w 1922022"/>
              <a:gd name="connsiteY21" fmla="*/ 743703 h 2017756"/>
              <a:gd name="connsiteX22" fmla="*/ 1303329 w 1922022"/>
              <a:gd name="connsiteY22" fmla="*/ 379598 h 2017756"/>
              <a:gd name="connsiteX23" fmla="*/ 1071626 w 1922022"/>
              <a:gd name="connsiteY23" fmla="*/ 106519 h 2017756"/>
              <a:gd name="connsiteX24" fmla="*/ 839923 w 1922022"/>
              <a:gd name="connsiteY24" fmla="*/ 15493 h 2017756"/>
              <a:gd name="connsiteX25" fmla="*/ 695108 w 1922022"/>
              <a:gd name="connsiteY25" fmla="*/ 7217 h 2017756"/>
              <a:gd name="connsiteX0" fmla="*/ 695108 w 1922022"/>
              <a:gd name="connsiteY0" fmla="*/ 6918 h 2017457"/>
              <a:gd name="connsiteX1" fmla="*/ 364104 w 1922022"/>
              <a:gd name="connsiteY1" fmla="*/ 85533 h 2017457"/>
              <a:gd name="connsiteX2" fmla="*/ 78612 w 1922022"/>
              <a:gd name="connsiteY2" fmla="*/ 358611 h 2017457"/>
              <a:gd name="connsiteX3" fmla="*/ 0 w 1922022"/>
              <a:gd name="connsiteY3" fmla="*/ 685478 h 2017457"/>
              <a:gd name="connsiteX4" fmla="*/ 78612 w 1922022"/>
              <a:gd name="connsiteY4" fmla="*/ 867530 h 2017457"/>
              <a:gd name="connsiteX5" fmla="*/ 91025 w 1922022"/>
              <a:gd name="connsiteY5" fmla="*/ 602727 h 2017457"/>
              <a:gd name="connsiteX6" fmla="*/ 446855 w 1922022"/>
              <a:gd name="connsiteY6" fmla="*/ 449637 h 2017457"/>
              <a:gd name="connsiteX7" fmla="*/ 777859 w 1922022"/>
              <a:gd name="connsiteY7" fmla="*/ 536526 h 2017457"/>
              <a:gd name="connsiteX8" fmla="*/ 930949 w 1922022"/>
              <a:gd name="connsiteY8" fmla="*/ 697890 h 2017457"/>
              <a:gd name="connsiteX9" fmla="*/ 1241266 w 1922022"/>
              <a:gd name="connsiteY9" fmla="*/ 764091 h 2017457"/>
              <a:gd name="connsiteX10" fmla="*/ 1381943 w 1922022"/>
              <a:gd name="connsiteY10" fmla="*/ 1219223 h 2017457"/>
              <a:gd name="connsiteX11" fmla="*/ 1444006 w 1922022"/>
              <a:gd name="connsiteY11" fmla="*/ 1604015 h 2017457"/>
              <a:gd name="connsiteX12" fmla="*/ 1592958 w 1922022"/>
              <a:gd name="connsiteY12" fmla="*/ 1881232 h 2017457"/>
              <a:gd name="connsiteX13" fmla="*/ 1758460 w 1922022"/>
              <a:gd name="connsiteY13" fmla="*/ 1943295 h 2017457"/>
              <a:gd name="connsiteX14" fmla="*/ 1915687 w 1922022"/>
              <a:gd name="connsiteY14" fmla="*/ 2013633 h 2017457"/>
              <a:gd name="connsiteX15" fmla="*/ 1886725 w 1922022"/>
              <a:gd name="connsiteY15" fmla="*/ 1819168 h 2017457"/>
              <a:gd name="connsiteX16" fmla="*/ 1845349 w 1922022"/>
              <a:gd name="connsiteY16" fmla="*/ 1570915 h 2017457"/>
              <a:gd name="connsiteX17" fmla="*/ 1750185 w 1922022"/>
              <a:gd name="connsiteY17" fmla="*/ 1310249 h 2017457"/>
              <a:gd name="connsiteX18" fmla="*/ 1485382 w 1922022"/>
              <a:gd name="connsiteY18" fmla="*/ 1095096 h 2017457"/>
              <a:gd name="connsiteX19" fmla="*/ 1427456 w 1922022"/>
              <a:gd name="connsiteY19" fmla="*/ 1066133 h 2017457"/>
              <a:gd name="connsiteX20" fmla="*/ 1344705 w 1922022"/>
              <a:gd name="connsiteY20" fmla="*/ 805467 h 2017457"/>
              <a:gd name="connsiteX21" fmla="*/ 1381943 w 1922022"/>
              <a:gd name="connsiteY21" fmla="*/ 743404 h 2017457"/>
              <a:gd name="connsiteX22" fmla="*/ 1303329 w 1922022"/>
              <a:gd name="connsiteY22" fmla="*/ 379299 h 2017457"/>
              <a:gd name="connsiteX23" fmla="*/ 1071626 w 1922022"/>
              <a:gd name="connsiteY23" fmla="*/ 106220 h 2017457"/>
              <a:gd name="connsiteX24" fmla="*/ 839923 w 1922022"/>
              <a:gd name="connsiteY24" fmla="*/ 15194 h 2017457"/>
              <a:gd name="connsiteX25" fmla="*/ 695108 w 1922022"/>
              <a:gd name="connsiteY25" fmla="*/ 6918 h 2017457"/>
              <a:gd name="connsiteX0" fmla="*/ 695388 w 1922302"/>
              <a:gd name="connsiteY0" fmla="*/ 6918 h 2017457"/>
              <a:gd name="connsiteX1" fmla="*/ 364384 w 1922302"/>
              <a:gd name="connsiteY1" fmla="*/ 85533 h 2017457"/>
              <a:gd name="connsiteX2" fmla="*/ 78892 w 1922302"/>
              <a:gd name="connsiteY2" fmla="*/ 358611 h 2017457"/>
              <a:gd name="connsiteX3" fmla="*/ 280 w 1922302"/>
              <a:gd name="connsiteY3" fmla="*/ 685478 h 2017457"/>
              <a:gd name="connsiteX4" fmla="*/ 54066 w 1922302"/>
              <a:gd name="connsiteY4" fmla="*/ 859255 h 2017457"/>
              <a:gd name="connsiteX5" fmla="*/ 91305 w 1922302"/>
              <a:gd name="connsiteY5" fmla="*/ 602727 h 2017457"/>
              <a:gd name="connsiteX6" fmla="*/ 447135 w 1922302"/>
              <a:gd name="connsiteY6" fmla="*/ 449637 h 2017457"/>
              <a:gd name="connsiteX7" fmla="*/ 778139 w 1922302"/>
              <a:gd name="connsiteY7" fmla="*/ 536526 h 2017457"/>
              <a:gd name="connsiteX8" fmla="*/ 931229 w 1922302"/>
              <a:gd name="connsiteY8" fmla="*/ 697890 h 2017457"/>
              <a:gd name="connsiteX9" fmla="*/ 1241546 w 1922302"/>
              <a:gd name="connsiteY9" fmla="*/ 764091 h 2017457"/>
              <a:gd name="connsiteX10" fmla="*/ 1382223 w 1922302"/>
              <a:gd name="connsiteY10" fmla="*/ 1219223 h 2017457"/>
              <a:gd name="connsiteX11" fmla="*/ 1444286 w 1922302"/>
              <a:gd name="connsiteY11" fmla="*/ 1604015 h 2017457"/>
              <a:gd name="connsiteX12" fmla="*/ 1593238 w 1922302"/>
              <a:gd name="connsiteY12" fmla="*/ 1881232 h 2017457"/>
              <a:gd name="connsiteX13" fmla="*/ 1758740 w 1922302"/>
              <a:gd name="connsiteY13" fmla="*/ 1943295 h 2017457"/>
              <a:gd name="connsiteX14" fmla="*/ 1915967 w 1922302"/>
              <a:gd name="connsiteY14" fmla="*/ 2013633 h 2017457"/>
              <a:gd name="connsiteX15" fmla="*/ 1887005 w 1922302"/>
              <a:gd name="connsiteY15" fmla="*/ 1819168 h 2017457"/>
              <a:gd name="connsiteX16" fmla="*/ 1845629 w 1922302"/>
              <a:gd name="connsiteY16" fmla="*/ 1570915 h 2017457"/>
              <a:gd name="connsiteX17" fmla="*/ 1750465 w 1922302"/>
              <a:gd name="connsiteY17" fmla="*/ 1310249 h 2017457"/>
              <a:gd name="connsiteX18" fmla="*/ 1485662 w 1922302"/>
              <a:gd name="connsiteY18" fmla="*/ 1095096 h 2017457"/>
              <a:gd name="connsiteX19" fmla="*/ 1427736 w 1922302"/>
              <a:gd name="connsiteY19" fmla="*/ 1066133 h 2017457"/>
              <a:gd name="connsiteX20" fmla="*/ 1344985 w 1922302"/>
              <a:gd name="connsiteY20" fmla="*/ 805467 h 2017457"/>
              <a:gd name="connsiteX21" fmla="*/ 1382223 w 1922302"/>
              <a:gd name="connsiteY21" fmla="*/ 743404 h 2017457"/>
              <a:gd name="connsiteX22" fmla="*/ 1303609 w 1922302"/>
              <a:gd name="connsiteY22" fmla="*/ 379299 h 2017457"/>
              <a:gd name="connsiteX23" fmla="*/ 1071906 w 1922302"/>
              <a:gd name="connsiteY23" fmla="*/ 106220 h 2017457"/>
              <a:gd name="connsiteX24" fmla="*/ 840203 w 1922302"/>
              <a:gd name="connsiteY24" fmla="*/ 15194 h 2017457"/>
              <a:gd name="connsiteX25" fmla="*/ 695388 w 1922302"/>
              <a:gd name="connsiteY25" fmla="*/ 6918 h 2017457"/>
              <a:gd name="connsiteX0" fmla="*/ 724254 w 1951168"/>
              <a:gd name="connsiteY0" fmla="*/ 6918 h 2017457"/>
              <a:gd name="connsiteX1" fmla="*/ 393250 w 1951168"/>
              <a:gd name="connsiteY1" fmla="*/ 85533 h 2017457"/>
              <a:gd name="connsiteX2" fmla="*/ 107758 w 1951168"/>
              <a:gd name="connsiteY2" fmla="*/ 358611 h 2017457"/>
              <a:gd name="connsiteX3" fmla="*/ 183 w 1951168"/>
              <a:gd name="connsiteY3" fmla="*/ 611002 h 2017457"/>
              <a:gd name="connsiteX4" fmla="*/ 82932 w 1951168"/>
              <a:gd name="connsiteY4" fmla="*/ 859255 h 2017457"/>
              <a:gd name="connsiteX5" fmla="*/ 120171 w 1951168"/>
              <a:gd name="connsiteY5" fmla="*/ 602727 h 2017457"/>
              <a:gd name="connsiteX6" fmla="*/ 476001 w 1951168"/>
              <a:gd name="connsiteY6" fmla="*/ 449637 h 2017457"/>
              <a:gd name="connsiteX7" fmla="*/ 807005 w 1951168"/>
              <a:gd name="connsiteY7" fmla="*/ 536526 h 2017457"/>
              <a:gd name="connsiteX8" fmla="*/ 960095 w 1951168"/>
              <a:gd name="connsiteY8" fmla="*/ 697890 h 2017457"/>
              <a:gd name="connsiteX9" fmla="*/ 1270412 w 1951168"/>
              <a:gd name="connsiteY9" fmla="*/ 764091 h 2017457"/>
              <a:gd name="connsiteX10" fmla="*/ 1411089 w 1951168"/>
              <a:gd name="connsiteY10" fmla="*/ 1219223 h 2017457"/>
              <a:gd name="connsiteX11" fmla="*/ 1473152 w 1951168"/>
              <a:gd name="connsiteY11" fmla="*/ 1604015 h 2017457"/>
              <a:gd name="connsiteX12" fmla="*/ 1622104 w 1951168"/>
              <a:gd name="connsiteY12" fmla="*/ 1881232 h 2017457"/>
              <a:gd name="connsiteX13" fmla="*/ 1787606 w 1951168"/>
              <a:gd name="connsiteY13" fmla="*/ 1943295 h 2017457"/>
              <a:gd name="connsiteX14" fmla="*/ 1944833 w 1951168"/>
              <a:gd name="connsiteY14" fmla="*/ 2013633 h 2017457"/>
              <a:gd name="connsiteX15" fmla="*/ 1915871 w 1951168"/>
              <a:gd name="connsiteY15" fmla="*/ 1819168 h 2017457"/>
              <a:gd name="connsiteX16" fmla="*/ 1874495 w 1951168"/>
              <a:gd name="connsiteY16" fmla="*/ 1570915 h 2017457"/>
              <a:gd name="connsiteX17" fmla="*/ 1779331 w 1951168"/>
              <a:gd name="connsiteY17" fmla="*/ 1310249 h 2017457"/>
              <a:gd name="connsiteX18" fmla="*/ 1514528 w 1951168"/>
              <a:gd name="connsiteY18" fmla="*/ 1095096 h 2017457"/>
              <a:gd name="connsiteX19" fmla="*/ 1456602 w 1951168"/>
              <a:gd name="connsiteY19" fmla="*/ 1066133 h 2017457"/>
              <a:gd name="connsiteX20" fmla="*/ 1373851 w 1951168"/>
              <a:gd name="connsiteY20" fmla="*/ 805467 h 2017457"/>
              <a:gd name="connsiteX21" fmla="*/ 1411089 w 1951168"/>
              <a:gd name="connsiteY21" fmla="*/ 743404 h 2017457"/>
              <a:gd name="connsiteX22" fmla="*/ 1332475 w 1951168"/>
              <a:gd name="connsiteY22" fmla="*/ 379299 h 2017457"/>
              <a:gd name="connsiteX23" fmla="*/ 1100772 w 1951168"/>
              <a:gd name="connsiteY23" fmla="*/ 106220 h 2017457"/>
              <a:gd name="connsiteX24" fmla="*/ 869069 w 1951168"/>
              <a:gd name="connsiteY24" fmla="*/ 15194 h 2017457"/>
              <a:gd name="connsiteX25" fmla="*/ 724254 w 1951168"/>
              <a:gd name="connsiteY25" fmla="*/ 6918 h 2017457"/>
              <a:gd name="connsiteX0" fmla="*/ 724093 w 1951007"/>
              <a:gd name="connsiteY0" fmla="*/ 6918 h 2017457"/>
              <a:gd name="connsiteX1" fmla="*/ 393089 w 1951007"/>
              <a:gd name="connsiteY1" fmla="*/ 85533 h 2017457"/>
              <a:gd name="connsiteX2" fmla="*/ 91047 w 1951007"/>
              <a:gd name="connsiteY2" fmla="*/ 284135 h 2017457"/>
              <a:gd name="connsiteX3" fmla="*/ 22 w 1951007"/>
              <a:gd name="connsiteY3" fmla="*/ 611002 h 2017457"/>
              <a:gd name="connsiteX4" fmla="*/ 82771 w 1951007"/>
              <a:gd name="connsiteY4" fmla="*/ 859255 h 2017457"/>
              <a:gd name="connsiteX5" fmla="*/ 120010 w 1951007"/>
              <a:gd name="connsiteY5" fmla="*/ 602727 h 2017457"/>
              <a:gd name="connsiteX6" fmla="*/ 475840 w 1951007"/>
              <a:gd name="connsiteY6" fmla="*/ 449637 h 2017457"/>
              <a:gd name="connsiteX7" fmla="*/ 806844 w 1951007"/>
              <a:gd name="connsiteY7" fmla="*/ 536526 h 2017457"/>
              <a:gd name="connsiteX8" fmla="*/ 959934 w 1951007"/>
              <a:gd name="connsiteY8" fmla="*/ 697890 h 2017457"/>
              <a:gd name="connsiteX9" fmla="*/ 1270251 w 1951007"/>
              <a:gd name="connsiteY9" fmla="*/ 764091 h 2017457"/>
              <a:gd name="connsiteX10" fmla="*/ 1410928 w 1951007"/>
              <a:gd name="connsiteY10" fmla="*/ 1219223 h 2017457"/>
              <a:gd name="connsiteX11" fmla="*/ 1472991 w 1951007"/>
              <a:gd name="connsiteY11" fmla="*/ 1604015 h 2017457"/>
              <a:gd name="connsiteX12" fmla="*/ 1621943 w 1951007"/>
              <a:gd name="connsiteY12" fmla="*/ 1881232 h 2017457"/>
              <a:gd name="connsiteX13" fmla="*/ 1787445 w 1951007"/>
              <a:gd name="connsiteY13" fmla="*/ 1943295 h 2017457"/>
              <a:gd name="connsiteX14" fmla="*/ 1944672 w 1951007"/>
              <a:gd name="connsiteY14" fmla="*/ 2013633 h 2017457"/>
              <a:gd name="connsiteX15" fmla="*/ 1915710 w 1951007"/>
              <a:gd name="connsiteY15" fmla="*/ 1819168 h 2017457"/>
              <a:gd name="connsiteX16" fmla="*/ 1874334 w 1951007"/>
              <a:gd name="connsiteY16" fmla="*/ 1570915 h 2017457"/>
              <a:gd name="connsiteX17" fmla="*/ 1779170 w 1951007"/>
              <a:gd name="connsiteY17" fmla="*/ 1310249 h 2017457"/>
              <a:gd name="connsiteX18" fmla="*/ 1514367 w 1951007"/>
              <a:gd name="connsiteY18" fmla="*/ 1095096 h 2017457"/>
              <a:gd name="connsiteX19" fmla="*/ 1456441 w 1951007"/>
              <a:gd name="connsiteY19" fmla="*/ 1066133 h 2017457"/>
              <a:gd name="connsiteX20" fmla="*/ 1373690 w 1951007"/>
              <a:gd name="connsiteY20" fmla="*/ 805467 h 2017457"/>
              <a:gd name="connsiteX21" fmla="*/ 1410928 w 1951007"/>
              <a:gd name="connsiteY21" fmla="*/ 743404 h 2017457"/>
              <a:gd name="connsiteX22" fmla="*/ 1332314 w 1951007"/>
              <a:gd name="connsiteY22" fmla="*/ 379299 h 2017457"/>
              <a:gd name="connsiteX23" fmla="*/ 1100611 w 1951007"/>
              <a:gd name="connsiteY23" fmla="*/ 106220 h 2017457"/>
              <a:gd name="connsiteX24" fmla="*/ 868908 w 1951007"/>
              <a:gd name="connsiteY24" fmla="*/ 15194 h 2017457"/>
              <a:gd name="connsiteX25" fmla="*/ 724093 w 1951007"/>
              <a:gd name="connsiteY25" fmla="*/ 6918 h 201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1007" h="2017457">
                <a:moveTo>
                  <a:pt x="724093" y="6918"/>
                </a:moveTo>
                <a:cubicBezTo>
                  <a:pt x="644790" y="18641"/>
                  <a:pt x="498597" y="39330"/>
                  <a:pt x="393089" y="85533"/>
                </a:cubicBezTo>
                <a:cubicBezTo>
                  <a:pt x="287581" y="131736"/>
                  <a:pt x="156558" y="196557"/>
                  <a:pt x="91047" y="284135"/>
                </a:cubicBezTo>
                <a:cubicBezTo>
                  <a:pt x="25536" y="371713"/>
                  <a:pt x="1401" y="515149"/>
                  <a:pt x="22" y="611002"/>
                </a:cubicBezTo>
                <a:cubicBezTo>
                  <a:pt x="-1357" y="706855"/>
                  <a:pt x="62773" y="860634"/>
                  <a:pt x="82771" y="859255"/>
                </a:cubicBezTo>
                <a:cubicBezTo>
                  <a:pt x="102769" y="857876"/>
                  <a:pt x="54499" y="670997"/>
                  <a:pt x="120010" y="602727"/>
                </a:cubicBezTo>
                <a:cubicBezTo>
                  <a:pt x="185521" y="534457"/>
                  <a:pt x="361368" y="460670"/>
                  <a:pt x="475840" y="449637"/>
                </a:cubicBezTo>
                <a:cubicBezTo>
                  <a:pt x="590312" y="438604"/>
                  <a:pt x="726162" y="495151"/>
                  <a:pt x="806844" y="536526"/>
                </a:cubicBezTo>
                <a:cubicBezTo>
                  <a:pt x="887526" y="577901"/>
                  <a:pt x="882700" y="659963"/>
                  <a:pt x="959934" y="697890"/>
                </a:cubicBezTo>
                <a:cubicBezTo>
                  <a:pt x="1037168" y="735817"/>
                  <a:pt x="1195085" y="677202"/>
                  <a:pt x="1270251" y="764091"/>
                </a:cubicBezTo>
                <a:cubicBezTo>
                  <a:pt x="1345417" y="850980"/>
                  <a:pt x="1377138" y="1079236"/>
                  <a:pt x="1410928" y="1219223"/>
                </a:cubicBezTo>
                <a:cubicBezTo>
                  <a:pt x="1444718" y="1359210"/>
                  <a:pt x="1437822" y="1493680"/>
                  <a:pt x="1472991" y="1604015"/>
                </a:cubicBezTo>
                <a:cubicBezTo>
                  <a:pt x="1508160" y="1714350"/>
                  <a:pt x="1569534" y="1824685"/>
                  <a:pt x="1621943" y="1881232"/>
                </a:cubicBezTo>
                <a:cubicBezTo>
                  <a:pt x="1674352" y="1937779"/>
                  <a:pt x="1733657" y="1921228"/>
                  <a:pt x="1787445" y="1943295"/>
                </a:cubicBezTo>
                <a:cubicBezTo>
                  <a:pt x="1841233" y="1965362"/>
                  <a:pt x="1923295" y="2034321"/>
                  <a:pt x="1944672" y="2013633"/>
                </a:cubicBezTo>
                <a:cubicBezTo>
                  <a:pt x="1966049" y="1992945"/>
                  <a:pt x="1927433" y="1892954"/>
                  <a:pt x="1915710" y="1819168"/>
                </a:cubicBezTo>
                <a:cubicBezTo>
                  <a:pt x="1903987" y="1745382"/>
                  <a:pt x="1897091" y="1655735"/>
                  <a:pt x="1874334" y="1570915"/>
                </a:cubicBezTo>
                <a:cubicBezTo>
                  <a:pt x="1851577" y="1486095"/>
                  <a:pt x="1839164" y="1389552"/>
                  <a:pt x="1779170" y="1310249"/>
                </a:cubicBezTo>
                <a:cubicBezTo>
                  <a:pt x="1719176" y="1230946"/>
                  <a:pt x="1568155" y="1135782"/>
                  <a:pt x="1514367" y="1095096"/>
                </a:cubicBezTo>
                <a:cubicBezTo>
                  <a:pt x="1460579" y="1054410"/>
                  <a:pt x="1479887" y="1114405"/>
                  <a:pt x="1456441" y="1066133"/>
                </a:cubicBezTo>
                <a:cubicBezTo>
                  <a:pt x="1432995" y="1017861"/>
                  <a:pt x="1381275" y="859255"/>
                  <a:pt x="1373690" y="805467"/>
                </a:cubicBezTo>
                <a:cubicBezTo>
                  <a:pt x="1366105" y="751679"/>
                  <a:pt x="1417824" y="814432"/>
                  <a:pt x="1410928" y="743404"/>
                </a:cubicBezTo>
                <a:cubicBezTo>
                  <a:pt x="1404032" y="672376"/>
                  <a:pt x="1384033" y="485496"/>
                  <a:pt x="1332314" y="379299"/>
                </a:cubicBezTo>
                <a:cubicBezTo>
                  <a:pt x="1280595" y="273102"/>
                  <a:pt x="1177845" y="166904"/>
                  <a:pt x="1100611" y="106220"/>
                </a:cubicBezTo>
                <a:cubicBezTo>
                  <a:pt x="1023377" y="45536"/>
                  <a:pt x="928903" y="31744"/>
                  <a:pt x="868908" y="15194"/>
                </a:cubicBezTo>
                <a:cubicBezTo>
                  <a:pt x="808913" y="-1356"/>
                  <a:pt x="803396" y="-4805"/>
                  <a:pt x="724093" y="6918"/>
                </a:cubicBezTo>
                <a:close/>
              </a:path>
            </a:pathLst>
          </a:cu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ace side"/>
          <p:cNvSpPr/>
          <p:nvPr/>
        </p:nvSpPr>
        <p:spPr>
          <a:xfrm>
            <a:off x="3405047" y="864750"/>
            <a:ext cx="604098" cy="1307490"/>
          </a:xfrm>
          <a:custGeom>
            <a:avLst/>
            <a:gdLst>
              <a:gd name="connsiteX0" fmla="*/ 0 w 605309"/>
              <a:gd name="connsiteY0" fmla="*/ 0 h 1311703"/>
              <a:gd name="connsiteX1" fmla="*/ 297905 w 605309"/>
              <a:gd name="connsiteY1" fmla="*/ 430306 h 1311703"/>
              <a:gd name="connsiteX2" fmla="*/ 372381 w 605309"/>
              <a:gd name="connsiteY2" fmla="*/ 1261955 h 1311703"/>
              <a:gd name="connsiteX3" fmla="*/ 508920 w 605309"/>
              <a:gd name="connsiteY3" fmla="*/ 1191617 h 1311703"/>
              <a:gd name="connsiteX4" fmla="*/ 604084 w 605309"/>
              <a:gd name="connsiteY4" fmla="*/ 980601 h 1311703"/>
              <a:gd name="connsiteX5" fmla="*/ 554433 w 605309"/>
              <a:gd name="connsiteY5" fmla="*/ 657872 h 1311703"/>
              <a:gd name="connsiteX6" fmla="*/ 434444 w 605309"/>
              <a:gd name="connsiteY6" fmla="*/ 103439 h 1311703"/>
              <a:gd name="connsiteX0" fmla="*/ 0 w 604661"/>
              <a:gd name="connsiteY0" fmla="*/ 0 h 1333661"/>
              <a:gd name="connsiteX1" fmla="*/ 297905 w 604661"/>
              <a:gd name="connsiteY1" fmla="*/ 430306 h 1333661"/>
              <a:gd name="connsiteX2" fmla="*/ 372381 w 604661"/>
              <a:gd name="connsiteY2" fmla="*/ 1261955 h 1333661"/>
              <a:gd name="connsiteX3" fmla="*/ 525470 w 604661"/>
              <a:gd name="connsiteY3" fmla="*/ 1257818 h 1333661"/>
              <a:gd name="connsiteX4" fmla="*/ 604084 w 604661"/>
              <a:gd name="connsiteY4" fmla="*/ 980601 h 1333661"/>
              <a:gd name="connsiteX5" fmla="*/ 554433 w 604661"/>
              <a:gd name="connsiteY5" fmla="*/ 657872 h 1333661"/>
              <a:gd name="connsiteX6" fmla="*/ 434444 w 604661"/>
              <a:gd name="connsiteY6" fmla="*/ 103439 h 1333661"/>
              <a:gd name="connsiteX0" fmla="*/ 0 w 604661"/>
              <a:gd name="connsiteY0" fmla="*/ 0 h 1339642"/>
              <a:gd name="connsiteX1" fmla="*/ 297905 w 604661"/>
              <a:gd name="connsiteY1" fmla="*/ 430306 h 1339642"/>
              <a:gd name="connsiteX2" fmla="*/ 368243 w 604661"/>
              <a:gd name="connsiteY2" fmla="*/ 1270230 h 1339642"/>
              <a:gd name="connsiteX3" fmla="*/ 525470 w 604661"/>
              <a:gd name="connsiteY3" fmla="*/ 1257818 h 1339642"/>
              <a:gd name="connsiteX4" fmla="*/ 604084 w 604661"/>
              <a:gd name="connsiteY4" fmla="*/ 980601 h 1339642"/>
              <a:gd name="connsiteX5" fmla="*/ 554433 w 604661"/>
              <a:gd name="connsiteY5" fmla="*/ 657872 h 1339642"/>
              <a:gd name="connsiteX6" fmla="*/ 434444 w 604661"/>
              <a:gd name="connsiteY6" fmla="*/ 103439 h 1339642"/>
              <a:gd name="connsiteX0" fmla="*/ 0 w 604550"/>
              <a:gd name="connsiteY0" fmla="*/ 0 h 1339642"/>
              <a:gd name="connsiteX1" fmla="*/ 297905 w 604550"/>
              <a:gd name="connsiteY1" fmla="*/ 430306 h 1339642"/>
              <a:gd name="connsiteX2" fmla="*/ 368243 w 604550"/>
              <a:gd name="connsiteY2" fmla="*/ 1270230 h 1339642"/>
              <a:gd name="connsiteX3" fmla="*/ 525470 w 604550"/>
              <a:gd name="connsiteY3" fmla="*/ 1257818 h 1339642"/>
              <a:gd name="connsiteX4" fmla="*/ 604084 w 604550"/>
              <a:gd name="connsiteY4" fmla="*/ 980601 h 1339642"/>
              <a:gd name="connsiteX5" fmla="*/ 554433 w 604550"/>
              <a:gd name="connsiteY5" fmla="*/ 657872 h 1339642"/>
              <a:gd name="connsiteX6" fmla="*/ 479957 w 604550"/>
              <a:gd name="connsiteY6" fmla="*/ 70339 h 1339642"/>
              <a:gd name="connsiteX0" fmla="*/ 0 w 607576"/>
              <a:gd name="connsiteY0" fmla="*/ 0 h 1339642"/>
              <a:gd name="connsiteX1" fmla="*/ 297905 w 607576"/>
              <a:gd name="connsiteY1" fmla="*/ 430306 h 1339642"/>
              <a:gd name="connsiteX2" fmla="*/ 368243 w 607576"/>
              <a:gd name="connsiteY2" fmla="*/ 1270230 h 1339642"/>
              <a:gd name="connsiteX3" fmla="*/ 525470 w 607576"/>
              <a:gd name="connsiteY3" fmla="*/ 1257818 h 1339642"/>
              <a:gd name="connsiteX4" fmla="*/ 604084 w 607576"/>
              <a:gd name="connsiteY4" fmla="*/ 980601 h 1339642"/>
              <a:gd name="connsiteX5" fmla="*/ 582262 w 607576"/>
              <a:gd name="connsiteY5" fmla="*/ 622092 h 1339642"/>
              <a:gd name="connsiteX6" fmla="*/ 479957 w 607576"/>
              <a:gd name="connsiteY6" fmla="*/ 70339 h 1339642"/>
              <a:gd name="connsiteX0" fmla="*/ 0 w 607576"/>
              <a:gd name="connsiteY0" fmla="*/ 0 h 1322804"/>
              <a:gd name="connsiteX1" fmla="*/ 297905 w 607576"/>
              <a:gd name="connsiteY1" fmla="*/ 430306 h 1322804"/>
              <a:gd name="connsiteX2" fmla="*/ 400048 w 607576"/>
              <a:gd name="connsiteY2" fmla="*/ 1246376 h 1322804"/>
              <a:gd name="connsiteX3" fmla="*/ 525470 w 607576"/>
              <a:gd name="connsiteY3" fmla="*/ 1257818 h 1322804"/>
              <a:gd name="connsiteX4" fmla="*/ 604084 w 607576"/>
              <a:gd name="connsiteY4" fmla="*/ 980601 h 1322804"/>
              <a:gd name="connsiteX5" fmla="*/ 582262 w 607576"/>
              <a:gd name="connsiteY5" fmla="*/ 622092 h 1322804"/>
              <a:gd name="connsiteX6" fmla="*/ 479957 w 607576"/>
              <a:gd name="connsiteY6" fmla="*/ 70339 h 1322804"/>
              <a:gd name="connsiteX0" fmla="*/ 0 w 607576"/>
              <a:gd name="connsiteY0" fmla="*/ 0 h 1276902"/>
              <a:gd name="connsiteX1" fmla="*/ 297905 w 607576"/>
              <a:gd name="connsiteY1" fmla="*/ 430306 h 1276902"/>
              <a:gd name="connsiteX2" fmla="*/ 525470 w 607576"/>
              <a:gd name="connsiteY2" fmla="*/ 1257818 h 1276902"/>
              <a:gd name="connsiteX3" fmla="*/ 604084 w 607576"/>
              <a:gd name="connsiteY3" fmla="*/ 980601 h 1276902"/>
              <a:gd name="connsiteX4" fmla="*/ 582262 w 607576"/>
              <a:gd name="connsiteY4" fmla="*/ 622092 h 1276902"/>
              <a:gd name="connsiteX5" fmla="*/ 479957 w 607576"/>
              <a:gd name="connsiteY5" fmla="*/ 70339 h 1276902"/>
              <a:gd name="connsiteX0" fmla="*/ 0 w 612152"/>
              <a:gd name="connsiteY0" fmla="*/ 0 h 1307304"/>
              <a:gd name="connsiteX1" fmla="*/ 297905 w 612152"/>
              <a:gd name="connsiteY1" fmla="*/ 430306 h 1307304"/>
              <a:gd name="connsiteX2" fmla="*/ 461860 w 612152"/>
              <a:gd name="connsiteY2" fmla="*/ 1289623 h 1307304"/>
              <a:gd name="connsiteX3" fmla="*/ 604084 w 612152"/>
              <a:gd name="connsiteY3" fmla="*/ 980601 h 1307304"/>
              <a:gd name="connsiteX4" fmla="*/ 582262 w 612152"/>
              <a:gd name="connsiteY4" fmla="*/ 622092 h 1307304"/>
              <a:gd name="connsiteX5" fmla="*/ 479957 w 612152"/>
              <a:gd name="connsiteY5" fmla="*/ 70339 h 1307304"/>
              <a:gd name="connsiteX0" fmla="*/ 0 w 604098"/>
              <a:gd name="connsiteY0" fmla="*/ 0 h 1307490"/>
              <a:gd name="connsiteX1" fmla="*/ 297905 w 604098"/>
              <a:gd name="connsiteY1" fmla="*/ 430306 h 1307490"/>
              <a:gd name="connsiteX2" fmla="*/ 461860 w 604098"/>
              <a:gd name="connsiteY2" fmla="*/ 1289623 h 1307490"/>
              <a:gd name="connsiteX3" fmla="*/ 604084 w 604098"/>
              <a:gd name="connsiteY3" fmla="*/ 980601 h 1307490"/>
              <a:gd name="connsiteX4" fmla="*/ 582262 w 604098"/>
              <a:gd name="connsiteY4" fmla="*/ 622092 h 1307490"/>
              <a:gd name="connsiteX5" fmla="*/ 479957 w 604098"/>
              <a:gd name="connsiteY5" fmla="*/ 70339 h 130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98" h="1307490">
                <a:moveTo>
                  <a:pt x="0" y="0"/>
                </a:moveTo>
                <a:cubicBezTo>
                  <a:pt x="117921" y="109990"/>
                  <a:pt x="220928" y="215369"/>
                  <a:pt x="297905" y="430306"/>
                </a:cubicBezTo>
                <a:cubicBezTo>
                  <a:pt x="374882" y="645243"/>
                  <a:pt x="410830" y="1197907"/>
                  <a:pt x="461860" y="1289623"/>
                </a:cubicBezTo>
                <a:cubicBezTo>
                  <a:pt x="512890" y="1381339"/>
                  <a:pt x="603895" y="1095832"/>
                  <a:pt x="604084" y="980601"/>
                </a:cubicBezTo>
                <a:cubicBezTo>
                  <a:pt x="604273" y="865370"/>
                  <a:pt x="602950" y="773802"/>
                  <a:pt x="582262" y="622092"/>
                </a:cubicBezTo>
                <a:cubicBezTo>
                  <a:pt x="561574" y="470382"/>
                  <a:pt x="525815" y="274458"/>
                  <a:pt x="479957" y="70339"/>
                </a:cubicBezTo>
              </a:path>
            </a:pathLst>
          </a:custGeom>
          <a:solidFill>
            <a:schemeClr val="accent6">
              <a:lumMod val="50000"/>
              <a:alpha val="9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outh inside"/>
          <p:cNvSpPr/>
          <p:nvPr/>
        </p:nvSpPr>
        <p:spPr>
          <a:xfrm>
            <a:off x="3144057" y="1908087"/>
            <a:ext cx="411208" cy="202630"/>
          </a:xfrm>
          <a:custGeom>
            <a:avLst/>
            <a:gdLst>
              <a:gd name="connsiteX0" fmla="*/ 148 w 411229"/>
              <a:gd name="connsiteY0" fmla="*/ 138644 h 197506"/>
              <a:gd name="connsiteX1" fmla="*/ 93055 w 411229"/>
              <a:gd name="connsiteY1" fmla="*/ 138644 h 197506"/>
              <a:gd name="connsiteX2" fmla="*/ 335102 w 411229"/>
              <a:gd name="connsiteY2" fmla="*/ 35957 h 197506"/>
              <a:gd name="connsiteX3" fmla="*/ 410894 w 411229"/>
              <a:gd name="connsiteY3" fmla="*/ 4173 h 197506"/>
              <a:gd name="connsiteX4" fmla="*/ 313098 w 411229"/>
              <a:gd name="connsiteY4" fmla="*/ 119085 h 197506"/>
              <a:gd name="connsiteX5" fmla="*/ 173737 w 411229"/>
              <a:gd name="connsiteY5" fmla="*/ 192432 h 197506"/>
              <a:gd name="connsiteX6" fmla="*/ 73495 w 411229"/>
              <a:gd name="connsiteY6" fmla="*/ 187542 h 197506"/>
              <a:gd name="connsiteX7" fmla="*/ 148 w 411229"/>
              <a:gd name="connsiteY7" fmla="*/ 138644 h 197506"/>
              <a:gd name="connsiteX0" fmla="*/ 148 w 411229"/>
              <a:gd name="connsiteY0" fmla="*/ 138404 h 197266"/>
              <a:gd name="connsiteX1" fmla="*/ 93055 w 411229"/>
              <a:gd name="connsiteY1" fmla="*/ 123734 h 197266"/>
              <a:gd name="connsiteX2" fmla="*/ 335102 w 411229"/>
              <a:gd name="connsiteY2" fmla="*/ 35717 h 197266"/>
              <a:gd name="connsiteX3" fmla="*/ 410894 w 411229"/>
              <a:gd name="connsiteY3" fmla="*/ 3933 h 197266"/>
              <a:gd name="connsiteX4" fmla="*/ 313098 w 411229"/>
              <a:gd name="connsiteY4" fmla="*/ 118845 h 197266"/>
              <a:gd name="connsiteX5" fmla="*/ 173737 w 411229"/>
              <a:gd name="connsiteY5" fmla="*/ 192192 h 197266"/>
              <a:gd name="connsiteX6" fmla="*/ 73495 w 411229"/>
              <a:gd name="connsiteY6" fmla="*/ 187302 h 197266"/>
              <a:gd name="connsiteX7" fmla="*/ 148 w 411229"/>
              <a:gd name="connsiteY7" fmla="*/ 138404 h 197266"/>
              <a:gd name="connsiteX0" fmla="*/ 148 w 411229"/>
              <a:gd name="connsiteY0" fmla="*/ 138404 h 197266"/>
              <a:gd name="connsiteX1" fmla="*/ 93055 w 411229"/>
              <a:gd name="connsiteY1" fmla="*/ 123734 h 197266"/>
              <a:gd name="connsiteX2" fmla="*/ 335102 w 411229"/>
              <a:gd name="connsiteY2" fmla="*/ 35717 h 197266"/>
              <a:gd name="connsiteX3" fmla="*/ 410894 w 411229"/>
              <a:gd name="connsiteY3" fmla="*/ 3933 h 197266"/>
              <a:gd name="connsiteX4" fmla="*/ 313098 w 411229"/>
              <a:gd name="connsiteY4" fmla="*/ 118845 h 197266"/>
              <a:gd name="connsiteX5" fmla="*/ 173737 w 411229"/>
              <a:gd name="connsiteY5" fmla="*/ 192192 h 197266"/>
              <a:gd name="connsiteX6" fmla="*/ 73495 w 411229"/>
              <a:gd name="connsiteY6" fmla="*/ 187302 h 197266"/>
              <a:gd name="connsiteX7" fmla="*/ 148 w 411229"/>
              <a:gd name="connsiteY7" fmla="*/ 138404 h 197266"/>
              <a:gd name="connsiteX0" fmla="*/ 148 w 411022"/>
              <a:gd name="connsiteY0" fmla="*/ 140397 h 199259"/>
              <a:gd name="connsiteX1" fmla="*/ 93055 w 411022"/>
              <a:gd name="connsiteY1" fmla="*/ 125727 h 199259"/>
              <a:gd name="connsiteX2" fmla="*/ 327767 w 411022"/>
              <a:gd name="connsiteY2" fmla="*/ 27930 h 199259"/>
              <a:gd name="connsiteX3" fmla="*/ 410894 w 411022"/>
              <a:gd name="connsiteY3" fmla="*/ 5926 h 199259"/>
              <a:gd name="connsiteX4" fmla="*/ 313098 w 411022"/>
              <a:gd name="connsiteY4" fmla="*/ 120838 h 199259"/>
              <a:gd name="connsiteX5" fmla="*/ 173737 w 411022"/>
              <a:gd name="connsiteY5" fmla="*/ 194185 h 199259"/>
              <a:gd name="connsiteX6" fmla="*/ 73495 w 411022"/>
              <a:gd name="connsiteY6" fmla="*/ 189295 h 199259"/>
              <a:gd name="connsiteX7" fmla="*/ 148 w 411022"/>
              <a:gd name="connsiteY7" fmla="*/ 140397 h 199259"/>
              <a:gd name="connsiteX0" fmla="*/ 148 w 411246"/>
              <a:gd name="connsiteY0" fmla="*/ 138311 h 197173"/>
              <a:gd name="connsiteX1" fmla="*/ 93055 w 411246"/>
              <a:gd name="connsiteY1" fmla="*/ 123641 h 197173"/>
              <a:gd name="connsiteX2" fmla="*/ 327767 w 411246"/>
              <a:gd name="connsiteY2" fmla="*/ 25844 h 197173"/>
              <a:gd name="connsiteX3" fmla="*/ 410894 w 411246"/>
              <a:gd name="connsiteY3" fmla="*/ 3840 h 197173"/>
              <a:gd name="connsiteX4" fmla="*/ 349772 w 411246"/>
              <a:gd name="connsiteY4" fmla="*/ 89413 h 197173"/>
              <a:gd name="connsiteX5" fmla="*/ 173737 w 411246"/>
              <a:gd name="connsiteY5" fmla="*/ 192099 h 197173"/>
              <a:gd name="connsiteX6" fmla="*/ 73495 w 411246"/>
              <a:gd name="connsiteY6" fmla="*/ 187209 h 197173"/>
              <a:gd name="connsiteX7" fmla="*/ 148 w 411246"/>
              <a:gd name="connsiteY7" fmla="*/ 138311 h 197173"/>
              <a:gd name="connsiteX0" fmla="*/ 110 w 411208"/>
              <a:gd name="connsiteY0" fmla="*/ 138311 h 202630"/>
              <a:gd name="connsiteX1" fmla="*/ 93017 w 411208"/>
              <a:gd name="connsiteY1" fmla="*/ 123641 h 202630"/>
              <a:gd name="connsiteX2" fmla="*/ 327729 w 411208"/>
              <a:gd name="connsiteY2" fmla="*/ 25844 h 202630"/>
              <a:gd name="connsiteX3" fmla="*/ 410856 w 411208"/>
              <a:gd name="connsiteY3" fmla="*/ 3840 h 202630"/>
              <a:gd name="connsiteX4" fmla="*/ 349734 w 411208"/>
              <a:gd name="connsiteY4" fmla="*/ 89413 h 202630"/>
              <a:gd name="connsiteX5" fmla="*/ 173699 w 411208"/>
              <a:gd name="connsiteY5" fmla="*/ 192099 h 202630"/>
              <a:gd name="connsiteX6" fmla="*/ 75902 w 411208"/>
              <a:gd name="connsiteY6" fmla="*/ 199434 h 202630"/>
              <a:gd name="connsiteX7" fmla="*/ 110 w 411208"/>
              <a:gd name="connsiteY7" fmla="*/ 138311 h 20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208" h="202630">
                <a:moveTo>
                  <a:pt x="110" y="138311"/>
                </a:moveTo>
                <a:cubicBezTo>
                  <a:pt x="2963" y="125679"/>
                  <a:pt x="38414" y="142386"/>
                  <a:pt x="93017" y="123641"/>
                </a:cubicBezTo>
                <a:cubicBezTo>
                  <a:pt x="147620" y="104897"/>
                  <a:pt x="274756" y="45811"/>
                  <a:pt x="327729" y="25844"/>
                </a:cubicBezTo>
                <a:cubicBezTo>
                  <a:pt x="380702" y="5877"/>
                  <a:pt x="407189" y="-6755"/>
                  <a:pt x="410856" y="3840"/>
                </a:cubicBezTo>
                <a:cubicBezTo>
                  <a:pt x="414523" y="14435"/>
                  <a:pt x="389260" y="58037"/>
                  <a:pt x="349734" y="89413"/>
                </a:cubicBezTo>
                <a:cubicBezTo>
                  <a:pt x="310208" y="120789"/>
                  <a:pt x="213633" y="180690"/>
                  <a:pt x="173699" y="192099"/>
                </a:cubicBezTo>
                <a:cubicBezTo>
                  <a:pt x="133765" y="203508"/>
                  <a:pt x="101166" y="205139"/>
                  <a:pt x="75902" y="199434"/>
                </a:cubicBezTo>
                <a:cubicBezTo>
                  <a:pt x="50638" y="193729"/>
                  <a:pt x="-2743" y="150943"/>
                  <a:pt x="110" y="1383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eth"/>
          <p:cNvSpPr/>
          <p:nvPr/>
        </p:nvSpPr>
        <p:spPr>
          <a:xfrm>
            <a:off x="3192354" y="1941015"/>
            <a:ext cx="322532" cy="164071"/>
          </a:xfrm>
          <a:custGeom>
            <a:avLst/>
            <a:gdLst>
              <a:gd name="connsiteX0" fmla="*/ 711 w 322532"/>
              <a:gd name="connsiteY0" fmla="*/ 105383 h 164071"/>
              <a:gd name="connsiteX1" fmla="*/ 47165 w 322532"/>
              <a:gd name="connsiteY1" fmla="*/ 164061 h 164071"/>
              <a:gd name="connsiteX2" fmla="*/ 242758 w 322532"/>
              <a:gd name="connsiteY2" fmla="*/ 100493 h 164071"/>
              <a:gd name="connsiteX3" fmla="*/ 313661 w 322532"/>
              <a:gd name="connsiteY3" fmla="*/ 41815 h 164071"/>
              <a:gd name="connsiteX4" fmla="*/ 308771 w 322532"/>
              <a:gd name="connsiteY4" fmla="*/ 251 h 164071"/>
              <a:gd name="connsiteX5" fmla="*/ 198750 w 322532"/>
              <a:gd name="connsiteY5" fmla="*/ 27145 h 164071"/>
              <a:gd name="connsiteX6" fmla="*/ 69169 w 322532"/>
              <a:gd name="connsiteY6" fmla="*/ 80934 h 164071"/>
              <a:gd name="connsiteX7" fmla="*/ 711 w 322532"/>
              <a:gd name="connsiteY7" fmla="*/ 105383 h 16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32" h="164071">
                <a:moveTo>
                  <a:pt x="711" y="105383"/>
                </a:moveTo>
                <a:cubicBezTo>
                  <a:pt x="-2956" y="119237"/>
                  <a:pt x="6824" y="164876"/>
                  <a:pt x="47165" y="164061"/>
                </a:cubicBezTo>
                <a:cubicBezTo>
                  <a:pt x="87506" y="163246"/>
                  <a:pt x="198342" y="120867"/>
                  <a:pt x="242758" y="100493"/>
                </a:cubicBezTo>
                <a:cubicBezTo>
                  <a:pt x="287174" y="80119"/>
                  <a:pt x="302659" y="58522"/>
                  <a:pt x="313661" y="41815"/>
                </a:cubicBezTo>
                <a:cubicBezTo>
                  <a:pt x="324663" y="25108"/>
                  <a:pt x="327923" y="2696"/>
                  <a:pt x="308771" y="251"/>
                </a:cubicBezTo>
                <a:cubicBezTo>
                  <a:pt x="289619" y="-2194"/>
                  <a:pt x="238684" y="13698"/>
                  <a:pt x="198750" y="27145"/>
                </a:cubicBezTo>
                <a:cubicBezTo>
                  <a:pt x="158816" y="40592"/>
                  <a:pt x="98915" y="69932"/>
                  <a:pt x="69169" y="80934"/>
                </a:cubicBezTo>
                <a:cubicBezTo>
                  <a:pt x="39423" y="91936"/>
                  <a:pt x="4378" y="91529"/>
                  <a:pt x="711" y="105383"/>
                </a:cubicBezTo>
                <a:close/>
              </a:path>
            </a:pathLst>
          </a:cu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lower lip"/>
          <p:cNvSpPr/>
          <p:nvPr/>
        </p:nvSpPr>
        <p:spPr>
          <a:xfrm>
            <a:off x="3150892" y="1923498"/>
            <a:ext cx="408262" cy="250671"/>
          </a:xfrm>
          <a:custGeom>
            <a:avLst/>
            <a:gdLst>
              <a:gd name="connsiteX0" fmla="*/ 2787 w 435884"/>
              <a:gd name="connsiteY0" fmla="*/ 133014 h 265137"/>
              <a:gd name="connsiteX1" fmla="*/ 117698 w 435884"/>
              <a:gd name="connsiteY1" fmla="*/ 206361 h 265137"/>
              <a:gd name="connsiteX2" fmla="*/ 347521 w 435884"/>
              <a:gd name="connsiteY2" fmla="*/ 120789 h 265137"/>
              <a:gd name="connsiteX3" fmla="*/ 435538 w 435884"/>
              <a:gd name="connsiteY3" fmla="*/ 988 h 265137"/>
              <a:gd name="connsiteX4" fmla="*/ 320627 w 435884"/>
              <a:gd name="connsiteY4" fmla="*/ 191692 h 265137"/>
              <a:gd name="connsiteX5" fmla="*/ 154372 w 435884"/>
              <a:gd name="connsiteY5" fmla="*/ 265039 h 265137"/>
              <a:gd name="connsiteX6" fmla="*/ 44351 w 435884"/>
              <a:gd name="connsiteY6" fmla="*/ 206361 h 265137"/>
              <a:gd name="connsiteX7" fmla="*/ 2787 w 435884"/>
              <a:gd name="connsiteY7" fmla="*/ 133014 h 265137"/>
              <a:gd name="connsiteX0" fmla="*/ 3063 w 436154"/>
              <a:gd name="connsiteY0" fmla="*/ 133004 h 265127"/>
              <a:gd name="connsiteX1" fmla="*/ 122864 w 436154"/>
              <a:gd name="connsiteY1" fmla="*/ 199017 h 265127"/>
              <a:gd name="connsiteX2" fmla="*/ 347797 w 436154"/>
              <a:gd name="connsiteY2" fmla="*/ 120779 h 265127"/>
              <a:gd name="connsiteX3" fmla="*/ 435814 w 436154"/>
              <a:gd name="connsiteY3" fmla="*/ 978 h 265127"/>
              <a:gd name="connsiteX4" fmla="*/ 320903 w 436154"/>
              <a:gd name="connsiteY4" fmla="*/ 191682 h 265127"/>
              <a:gd name="connsiteX5" fmla="*/ 154648 w 436154"/>
              <a:gd name="connsiteY5" fmla="*/ 265029 h 265127"/>
              <a:gd name="connsiteX6" fmla="*/ 44627 w 436154"/>
              <a:gd name="connsiteY6" fmla="*/ 206351 h 265127"/>
              <a:gd name="connsiteX7" fmla="*/ 3063 w 436154"/>
              <a:gd name="connsiteY7" fmla="*/ 133004 h 265127"/>
              <a:gd name="connsiteX0" fmla="*/ 3063 w 435933"/>
              <a:gd name="connsiteY0" fmla="*/ 133851 h 265974"/>
              <a:gd name="connsiteX1" fmla="*/ 122864 w 435933"/>
              <a:gd name="connsiteY1" fmla="*/ 199864 h 265974"/>
              <a:gd name="connsiteX2" fmla="*/ 338018 w 435933"/>
              <a:gd name="connsiteY2" fmla="*/ 102067 h 265974"/>
              <a:gd name="connsiteX3" fmla="*/ 435814 w 435933"/>
              <a:gd name="connsiteY3" fmla="*/ 1825 h 265974"/>
              <a:gd name="connsiteX4" fmla="*/ 320903 w 435933"/>
              <a:gd name="connsiteY4" fmla="*/ 192529 h 265974"/>
              <a:gd name="connsiteX5" fmla="*/ 154648 w 435933"/>
              <a:gd name="connsiteY5" fmla="*/ 265876 h 265974"/>
              <a:gd name="connsiteX6" fmla="*/ 44627 w 435933"/>
              <a:gd name="connsiteY6" fmla="*/ 207198 h 265974"/>
              <a:gd name="connsiteX7" fmla="*/ 3063 w 435933"/>
              <a:gd name="connsiteY7" fmla="*/ 133851 h 265974"/>
              <a:gd name="connsiteX0" fmla="*/ 2926 w 435797"/>
              <a:gd name="connsiteY0" fmla="*/ 133829 h 265952"/>
              <a:gd name="connsiteX1" fmla="*/ 120282 w 435797"/>
              <a:gd name="connsiteY1" fmla="*/ 192507 h 265952"/>
              <a:gd name="connsiteX2" fmla="*/ 337881 w 435797"/>
              <a:gd name="connsiteY2" fmla="*/ 102045 h 265952"/>
              <a:gd name="connsiteX3" fmla="*/ 435677 w 435797"/>
              <a:gd name="connsiteY3" fmla="*/ 1803 h 265952"/>
              <a:gd name="connsiteX4" fmla="*/ 320766 w 435797"/>
              <a:gd name="connsiteY4" fmla="*/ 192507 h 265952"/>
              <a:gd name="connsiteX5" fmla="*/ 154511 w 435797"/>
              <a:gd name="connsiteY5" fmla="*/ 265854 h 265952"/>
              <a:gd name="connsiteX6" fmla="*/ 44490 w 435797"/>
              <a:gd name="connsiteY6" fmla="*/ 207176 h 265952"/>
              <a:gd name="connsiteX7" fmla="*/ 2926 w 435797"/>
              <a:gd name="connsiteY7" fmla="*/ 133829 h 265952"/>
              <a:gd name="connsiteX0" fmla="*/ 2926 w 447603"/>
              <a:gd name="connsiteY0" fmla="*/ 163199 h 295322"/>
              <a:gd name="connsiteX1" fmla="*/ 120282 w 447603"/>
              <a:gd name="connsiteY1" fmla="*/ 221877 h 295322"/>
              <a:gd name="connsiteX2" fmla="*/ 337881 w 447603"/>
              <a:gd name="connsiteY2" fmla="*/ 131415 h 295322"/>
              <a:gd name="connsiteX3" fmla="*/ 435677 w 447603"/>
              <a:gd name="connsiteY3" fmla="*/ 31173 h 295322"/>
              <a:gd name="connsiteX4" fmla="*/ 433232 w 447603"/>
              <a:gd name="connsiteY4" fmla="*/ 14059 h 295322"/>
              <a:gd name="connsiteX5" fmla="*/ 320766 w 447603"/>
              <a:gd name="connsiteY5" fmla="*/ 221877 h 295322"/>
              <a:gd name="connsiteX6" fmla="*/ 154511 w 447603"/>
              <a:gd name="connsiteY6" fmla="*/ 295224 h 295322"/>
              <a:gd name="connsiteX7" fmla="*/ 44490 w 447603"/>
              <a:gd name="connsiteY7" fmla="*/ 236546 h 295322"/>
              <a:gd name="connsiteX8" fmla="*/ 2926 w 447603"/>
              <a:gd name="connsiteY8" fmla="*/ 163199 h 295322"/>
              <a:gd name="connsiteX0" fmla="*/ 2926 w 447603"/>
              <a:gd name="connsiteY0" fmla="*/ 163199 h 295322"/>
              <a:gd name="connsiteX1" fmla="*/ 120282 w 447603"/>
              <a:gd name="connsiteY1" fmla="*/ 221877 h 295322"/>
              <a:gd name="connsiteX2" fmla="*/ 337881 w 447603"/>
              <a:gd name="connsiteY2" fmla="*/ 131415 h 295322"/>
              <a:gd name="connsiteX3" fmla="*/ 435677 w 447603"/>
              <a:gd name="connsiteY3" fmla="*/ 31173 h 295322"/>
              <a:gd name="connsiteX4" fmla="*/ 433232 w 447603"/>
              <a:gd name="connsiteY4" fmla="*/ 14059 h 295322"/>
              <a:gd name="connsiteX5" fmla="*/ 320766 w 447603"/>
              <a:gd name="connsiteY5" fmla="*/ 221877 h 295322"/>
              <a:gd name="connsiteX6" fmla="*/ 154511 w 447603"/>
              <a:gd name="connsiteY6" fmla="*/ 295224 h 295322"/>
              <a:gd name="connsiteX7" fmla="*/ 44490 w 447603"/>
              <a:gd name="connsiteY7" fmla="*/ 236546 h 295322"/>
              <a:gd name="connsiteX8" fmla="*/ 2926 w 447603"/>
              <a:gd name="connsiteY8" fmla="*/ 163199 h 295322"/>
              <a:gd name="connsiteX0" fmla="*/ 2518 w 447195"/>
              <a:gd name="connsiteY0" fmla="*/ 163199 h 295322"/>
              <a:gd name="connsiteX1" fmla="*/ 112539 w 447195"/>
              <a:gd name="connsiteY1" fmla="*/ 214542 h 295322"/>
              <a:gd name="connsiteX2" fmla="*/ 337473 w 447195"/>
              <a:gd name="connsiteY2" fmla="*/ 131415 h 295322"/>
              <a:gd name="connsiteX3" fmla="*/ 435269 w 447195"/>
              <a:gd name="connsiteY3" fmla="*/ 31173 h 295322"/>
              <a:gd name="connsiteX4" fmla="*/ 432824 w 447195"/>
              <a:gd name="connsiteY4" fmla="*/ 14059 h 295322"/>
              <a:gd name="connsiteX5" fmla="*/ 320358 w 447195"/>
              <a:gd name="connsiteY5" fmla="*/ 221877 h 295322"/>
              <a:gd name="connsiteX6" fmla="*/ 154103 w 447195"/>
              <a:gd name="connsiteY6" fmla="*/ 295224 h 295322"/>
              <a:gd name="connsiteX7" fmla="*/ 44082 w 447195"/>
              <a:gd name="connsiteY7" fmla="*/ 236546 h 295322"/>
              <a:gd name="connsiteX8" fmla="*/ 2518 w 447195"/>
              <a:gd name="connsiteY8" fmla="*/ 163199 h 295322"/>
              <a:gd name="connsiteX0" fmla="*/ 2518 w 505882"/>
              <a:gd name="connsiteY0" fmla="*/ 149959 h 282082"/>
              <a:gd name="connsiteX1" fmla="*/ 112539 w 505882"/>
              <a:gd name="connsiteY1" fmla="*/ 201302 h 282082"/>
              <a:gd name="connsiteX2" fmla="*/ 337473 w 505882"/>
              <a:gd name="connsiteY2" fmla="*/ 118175 h 282082"/>
              <a:gd name="connsiteX3" fmla="*/ 435269 w 505882"/>
              <a:gd name="connsiteY3" fmla="*/ 17933 h 282082"/>
              <a:gd name="connsiteX4" fmla="*/ 432824 w 505882"/>
              <a:gd name="connsiteY4" fmla="*/ 819 h 282082"/>
              <a:gd name="connsiteX5" fmla="*/ 503308 w 505882"/>
              <a:gd name="connsiteY5" fmla="*/ 89681 h 282082"/>
              <a:gd name="connsiteX6" fmla="*/ 320358 w 505882"/>
              <a:gd name="connsiteY6" fmla="*/ 208637 h 282082"/>
              <a:gd name="connsiteX7" fmla="*/ 154103 w 505882"/>
              <a:gd name="connsiteY7" fmla="*/ 281984 h 282082"/>
              <a:gd name="connsiteX8" fmla="*/ 44082 w 505882"/>
              <a:gd name="connsiteY8" fmla="*/ 223306 h 282082"/>
              <a:gd name="connsiteX9" fmla="*/ 2518 w 505882"/>
              <a:gd name="connsiteY9" fmla="*/ 149959 h 282082"/>
              <a:gd name="connsiteX0" fmla="*/ 2518 w 517972"/>
              <a:gd name="connsiteY0" fmla="*/ 189997 h 322120"/>
              <a:gd name="connsiteX1" fmla="*/ 112539 w 517972"/>
              <a:gd name="connsiteY1" fmla="*/ 241340 h 322120"/>
              <a:gd name="connsiteX2" fmla="*/ 337473 w 517972"/>
              <a:gd name="connsiteY2" fmla="*/ 158213 h 322120"/>
              <a:gd name="connsiteX3" fmla="*/ 435269 w 517972"/>
              <a:gd name="connsiteY3" fmla="*/ 57971 h 322120"/>
              <a:gd name="connsiteX4" fmla="*/ 517806 w 517972"/>
              <a:gd name="connsiteY4" fmla="*/ 66 h 322120"/>
              <a:gd name="connsiteX5" fmla="*/ 503308 w 517972"/>
              <a:gd name="connsiteY5" fmla="*/ 129719 h 322120"/>
              <a:gd name="connsiteX6" fmla="*/ 320358 w 517972"/>
              <a:gd name="connsiteY6" fmla="*/ 248675 h 322120"/>
              <a:gd name="connsiteX7" fmla="*/ 154103 w 517972"/>
              <a:gd name="connsiteY7" fmla="*/ 322022 h 322120"/>
              <a:gd name="connsiteX8" fmla="*/ 44082 w 517972"/>
              <a:gd name="connsiteY8" fmla="*/ 263344 h 322120"/>
              <a:gd name="connsiteX9" fmla="*/ 2518 w 517972"/>
              <a:gd name="connsiteY9" fmla="*/ 189997 h 322120"/>
              <a:gd name="connsiteX0" fmla="*/ 2518 w 517972"/>
              <a:gd name="connsiteY0" fmla="*/ 189958 h 322081"/>
              <a:gd name="connsiteX1" fmla="*/ 112539 w 517972"/>
              <a:gd name="connsiteY1" fmla="*/ 241301 h 322081"/>
              <a:gd name="connsiteX2" fmla="*/ 337473 w 517972"/>
              <a:gd name="connsiteY2" fmla="*/ 158174 h 322081"/>
              <a:gd name="connsiteX3" fmla="*/ 401276 w 517972"/>
              <a:gd name="connsiteY3" fmla="*/ 112320 h 322081"/>
              <a:gd name="connsiteX4" fmla="*/ 517806 w 517972"/>
              <a:gd name="connsiteY4" fmla="*/ 27 h 322081"/>
              <a:gd name="connsiteX5" fmla="*/ 503308 w 517972"/>
              <a:gd name="connsiteY5" fmla="*/ 129680 h 322081"/>
              <a:gd name="connsiteX6" fmla="*/ 320358 w 517972"/>
              <a:gd name="connsiteY6" fmla="*/ 248636 h 322081"/>
              <a:gd name="connsiteX7" fmla="*/ 154103 w 517972"/>
              <a:gd name="connsiteY7" fmla="*/ 321983 h 322081"/>
              <a:gd name="connsiteX8" fmla="*/ 44082 w 517972"/>
              <a:gd name="connsiteY8" fmla="*/ 263305 h 322081"/>
              <a:gd name="connsiteX9" fmla="*/ 2518 w 517972"/>
              <a:gd name="connsiteY9" fmla="*/ 189958 h 322081"/>
              <a:gd name="connsiteX0" fmla="*/ 2518 w 504705"/>
              <a:gd name="connsiteY0" fmla="*/ 80299 h 212422"/>
              <a:gd name="connsiteX1" fmla="*/ 112539 w 504705"/>
              <a:gd name="connsiteY1" fmla="*/ 131642 h 212422"/>
              <a:gd name="connsiteX2" fmla="*/ 337473 w 504705"/>
              <a:gd name="connsiteY2" fmla="*/ 48515 h 212422"/>
              <a:gd name="connsiteX3" fmla="*/ 401276 w 504705"/>
              <a:gd name="connsiteY3" fmla="*/ 2661 h 212422"/>
              <a:gd name="connsiteX4" fmla="*/ 503308 w 504705"/>
              <a:gd name="connsiteY4" fmla="*/ 20021 h 212422"/>
              <a:gd name="connsiteX5" fmla="*/ 320358 w 504705"/>
              <a:gd name="connsiteY5" fmla="*/ 138977 h 212422"/>
              <a:gd name="connsiteX6" fmla="*/ 154103 w 504705"/>
              <a:gd name="connsiteY6" fmla="*/ 212324 h 212422"/>
              <a:gd name="connsiteX7" fmla="*/ 44082 w 504705"/>
              <a:gd name="connsiteY7" fmla="*/ 153646 h 212422"/>
              <a:gd name="connsiteX8" fmla="*/ 2518 w 504705"/>
              <a:gd name="connsiteY8" fmla="*/ 80299 h 212422"/>
              <a:gd name="connsiteX0" fmla="*/ 2518 w 504755"/>
              <a:gd name="connsiteY0" fmla="*/ 118815 h 250938"/>
              <a:gd name="connsiteX1" fmla="*/ 112539 w 504755"/>
              <a:gd name="connsiteY1" fmla="*/ 170158 h 250938"/>
              <a:gd name="connsiteX2" fmla="*/ 337473 w 504755"/>
              <a:gd name="connsiteY2" fmla="*/ 87031 h 250938"/>
              <a:gd name="connsiteX3" fmla="*/ 404675 w 504755"/>
              <a:gd name="connsiteY3" fmla="*/ 386 h 250938"/>
              <a:gd name="connsiteX4" fmla="*/ 503308 w 504755"/>
              <a:gd name="connsiteY4" fmla="*/ 58537 h 250938"/>
              <a:gd name="connsiteX5" fmla="*/ 320358 w 504755"/>
              <a:gd name="connsiteY5" fmla="*/ 177493 h 250938"/>
              <a:gd name="connsiteX6" fmla="*/ 154103 w 504755"/>
              <a:gd name="connsiteY6" fmla="*/ 250840 h 250938"/>
              <a:gd name="connsiteX7" fmla="*/ 44082 w 504755"/>
              <a:gd name="connsiteY7" fmla="*/ 192162 h 250938"/>
              <a:gd name="connsiteX8" fmla="*/ 2518 w 504755"/>
              <a:gd name="connsiteY8" fmla="*/ 118815 h 250938"/>
              <a:gd name="connsiteX0" fmla="*/ 2518 w 408262"/>
              <a:gd name="connsiteY0" fmla="*/ 118548 h 250671"/>
              <a:gd name="connsiteX1" fmla="*/ 112539 w 408262"/>
              <a:gd name="connsiteY1" fmla="*/ 169891 h 250671"/>
              <a:gd name="connsiteX2" fmla="*/ 337473 w 408262"/>
              <a:gd name="connsiteY2" fmla="*/ 86764 h 250671"/>
              <a:gd name="connsiteX3" fmla="*/ 404675 w 408262"/>
              <a:gd name="connsiteY3" fmla="*/ 119 h 250671"/>
              <a:gd name="connsiteX4" fmla="*/ 391133 w 408262"/>
              <a:gd name="connsiteY4" fmla="*/ 105859 h 250671"/>
              <a:gd name="connsiteX5" fmla="*/ 320358 w 408262"/>
              <a:gd name="connsiteY5" fmla="*/ 177226 h 250671"/>
              <a:gd name="connsiteX6" fmla="*/ 154103 w 408262"/>
              <a:gd name="connsiteY6" fmla="*/ 250573 h 250671"/>
              <a:gd name="connsiteX7" fmla="*/ 44082 w 408262"/>
              <a:gd name="connsiteY7" fmla="*/ 191895 h 250671"/>
              <a:gd name="connsiteX8" fmla="*/ 2518 w 408262"/>
              <a:gd name="connsiteY8" fmla="*/ 118548 h 25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62" h="250671">
                <a:moveTo>
                  <a:pt x="2518" y="118548"/>
                </a:moveTo>
                <a:cubicBezTo>
                  <a:pt x="13928" y="114881"/>
                  <a:pt x="56713" y="175188"/>
                  <a:pt x="112539" y="169891"/>
                </a:cubicBezTo>
                <a:cubicBezTo>
                  <a:pt x="168365" y="164594"/>
                  <a:pt x="288784" y="115059"/>
                  <a:pt x="337473" y="86764"/>
                </a:cubicBezTo>
                <a:cubicBezTo>
                  <a:pt x="386162" y="58469"/>
                  <a:pt x="395732" y="-3063"/>
                  <a:pt x="404675" y="119"/>
                </a:cubicBezTo>
                <a:cubicBezTo>
                  <a:pt x="413618" y="3301"/>
                  <a:pt x="404619" y="83140"/>
                  <a:pt x="391133" y="105859"/>
                </a:cubicBezTo>
                <a:cubicBezTo>
                  <a:pt x="377647" y="128578"/>
                  <a:pt x="359863" y="153107"/>
                  <a:pt x="320358" y="177226"/>
                </a:cubicBezTo>
                <a:cubicBezTo>
                  <a:pt x="280853" y="201345"/>
                  <a:pt x="200149" y="248128"/>
                  <a:pt x="154103" y="250573"/>
                </a:cubicBezTo>
                <a:cubicBezTo>
                  <a:pt x="108057" y="253018"/>
                  <a:pt x="67309" y="209417"/>
                  <a:pt x="44082" y="191895"/>
                </a:cubicBezTo>
                <a:cubicBezTo>
                  <a:pt x="20855" y="174373"/>
                  <a:pt x="-8892" y="122215"/>
                  <a:pt x="2518" y="1185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op lip"/>
          <p:cNvSpPr/>
          <p:nvPr/>
        </p:nvSpPr>
        <p:spPr>
          <a:xfrm>
            <a:off x="3145683" y="1895174"/>
            <a:ext cx="437621" cy="144596"/>
          </a:xfrm>
          <a:custGeom>
            <a:avLst/>
            <a:gdLst>
              <a:gd name="connsiteX0" fmla="*/ 929 w 437621"/>
              <a:gd name="connsiteY0" fmla="*/ 141444 h 144596"/>
              <a:gd name="connsiteX1" fmla="*/ 125620 w 437621"/>
              <a:gd name="connsiteY1" fmla="*/ 121885 h 144596"/>
              <a:gd name="connsiteX2" fmla="*/ 414120 w 437621"/>
              <a:gd name="connsiteY2" fmla="*/ 16753 h 144596"/>
              <a:gd name="connsiteX3" fmla="*/ 394561 w 437621"/>
              <a:gd name="connsiteY3" fmla="*/ 2084 h 144596"/>
              <a:gd name="connsiteX4" fmla="*/ 186743 w 437621"/>
              <a:gd name="connsiteY4" fmla="*/ 36313 h 144596"/>
              <a:gd name="connsiteX5" fmla="*/ 125620 w 437621"/>
              <a:gd name="connsiteY5" fmla="*/ 80321 h 144596"/>
              <a:gd name="connsiteX6" fmla="*/ 71831 w 437621"/>
              <a:gd name="connsiteY6" fmla="*/ 75431 h 144596"/>
              <a:gd name="connsiteX7" fmla="*/ 929 w 437621"/>
              <a:gd name="connsiteY7" fmla="*/ 141444 h 14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621" h="144596">
                <a:moveTo>
                  <a:pt x="929" y="141444"/>
                </a:moveTo>
                <a:cubicBezTo>
                  <a:pt x="9894" y="149186"/>
                  <a:pt x="56755" y="142667"/>
                  <a:pt x="125620" y="121885"/>
                </a:cubicBezTo>
                <a:cubicBezTo>
                  <a:pt x="194485" y="101103"/>
                  <a:pt x="369297" y="36720"/>
                  <a:pt x="414120" y="16753"/>
                </a:cubicBezTo>
                <a:cubicBezTo>
                  <a:pt x="458943" y="-3214"/>
                  <a:pt x="432457" y="-1176"/>
                  <a:pt x="394561" y="2084"/>
                </a:cubicBezTo>
                <a:cubicBezTo>
                  <a:pt x="356665" y="5344"/>
                  <a:pt x="231567" y="23273"/>
                  <a:pt x="186743" y="36313"/>
                </a:cubicBezTo>
                <a:cubicBezTo>
                  <a:pt x="141919" y="49353"/>
                  <a:pt x="144772" y="73801"/>
                  <a:pt x="125620" y="80321"/>
                </a:cubicBezTo>
                <a:cubicBezTo>
                  <a:pt x="106468" y="86841"/>
                  <a:pt x="93428" y="66874"/>
                  <a:pt x="71831" y="75431"/>
                </a:cubicBezTo>
                <a:cubicBezTo>
                  <a:pt x="50234" y="83988"/>
                  <a:pt x="-8036" y="133702"/>
                  <a:pt x="929" y="1414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nose1"/>
          <p:cNvSpPr/>
          <p:nvPr/>
        </p:nvSpPr>
        <p:spPr>
          <a:xfrm>
            <a:off x="3089924" y="1533065"/>
            <a:ext cx="149567" cy="366471"/>
          </a:xfrm>
          <a:custGeom>
            <a:avLst/>
            <a:gdLst>
              <a:gd name="connsiteX0" fmla="*/ 0 w 149567"/>
              <a:gd name="connsiteY0" fmla="*/ 0 h 366471"/>
              <a:gd name="connsiteX1" fmla="*/ 16996 w 149567"/>
              <a:gd name="connsiteY1" fmla="*/ 295735 h 366471"/>
              <a:gd name="connsiteX2" fmla="*/ 101978 w 149567"/>
              <a:gd name="connsiteY2" fmla="*/ 363720 h 366471"/>
              <a:gd name="connsiteX3" fmla="*/ 149567 w 149567"/>
              <a:gd name="connsiteY3" fmla="*/ 346724 h 36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67" h="366471">
                <a:moveTo>
                  <a:pt x="0" y="0"/>
                </a:moveTo>
                <a:cubicBezTo>
                  <a:pt x="0" y="117557"/>
                  <a:pt x="0" y="235115"/>
                  <a:pt x="16996" y="295735"/>
                </a:cubicBezTo>
                <a:cubicBezTo>
                  <a:pt x="33992" y="356355"/>
                  <a:pt x="79883" y="355222"/>
                  <a:pt x="101978" y="363720"/>
                </a:cubicBezTo>
                <a:cubicBezTo>
                  <a:pt x="124073" y="372218"/>
                  <a:pt x="136820" y="359471"/>
                  <a:pt x="149567" y="346724"/>
                </a:cubicBezTo>
              </a:path>
            </a:pathLst>
          </a:custGeom>
          <a:noFill/>
          <a:ln w="12700" cap="rnd">
            <a:solidFill>
              <a:schemeClr val="accent6">
                <a:lumMod val="50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nose2"/>
          <p:cNvSpPr/>
          <p:nvPr/>
        </p:nvSpPr>
        <p:spPr>
          <a:xfrm>
            <a:off x="3215697" y="1760815"/>
            <a:ext cx="158587" cy="112175"/>
          </a:xfrm>
          <a:custGeom>
            <a:avLst/>
            <a:gdLst>
              <a:gd name="connsiteX0" fmla="*/ 0 w 158587"/>
              <a:gd name="connsiteY0" fmla="*/ 112175 h 112175"/>
              <a:gd name="connsiteX1" fmla="*/ 40791 w 158587"/>
              <a:gd name="connsiteY1" fmla="*/ 81582 h 112175"/>
              <a:gd name="connsiteX2" fmla="*/ 115574 w 158587"/>
              <a:gd name="connsiteY2" fmla="*/ 67985 h 112175"/>
              <a:gd name="connsiteX3" fmla="*/ 156365 w 158587"/>
              <a:gd name="connsiteY3" fmla="*/ 30593 h 112175"/>
              <a:gd name="connsiteX4" fmla="*/ 149567 w 158587"/>
              <a:gd name="connsiteY4" fmla="*/ 0 h 11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87" h="112175">
                <a:moveTo>
                  <a:pt x="0" y="112175"/>
                </a:moveTo>
                <a:cubicBezTo>
                  <a:pt x="10764" y="100561"/>
                  <a:pt x="21529" y="88947"/>
                  <a:pt x="40791" y="81582"/>
                </a:cubicBezTo>
                <a:cubicBezTo>
                  <a:pt x="60053" y="74217"/>
                  <a:pt x="96312" y="76483"/>
                  <a:pt x="115574" y="67985"/>
                </a:cubicBezTo>
                <a:cubicBezTo>
                  <a:pt x="134836" y="59487"/>
                  <a:pt x="150700" y="41924"/>
                  <a:pt x="156365" y="30593"/>
                </a:cubicBezTo>
                <a:cubicBezTo>
                  <a:pt x="162031" y="19262"/>
                  <a:pt x="155799" y="9631"/>
                  <a:pt x="149567" y="0"/>
                </a:cubicBezTo>
              </a:path>
            </a:pathLst>
          </a:custGeom>
          <a:noFill/>
          <a:ln w="12700" cap="rnd">
            <a:solidFill>
              <a:schemeClr val="accent6">
                <a:lumMod val="50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wrinkle1"/>
          <p:cNvSpPr/>
          <p:nvPr/>
        </p:nvSpPr>
        <p:spPr>
          <a:xfrm>
            <a:off x="3076296" y="1913781"/>
            <a:ext cx="17027" cy="122374"/>
          </a:xfrm>
          <a:custGeom>
            <a:avLst/>
            <a:gdLst>
              <a:gd name="connsiteX0" fmla="*/ 13628 w 17027"/>
              <a:gd name="connsiteY0" fmla="*/ 0 h 122374"/>
              <a:gd name="connsiteX1" fmla="*/ 31 w 17027"/>
              <a:gd name="connsiteY1" fmla="*/ 61187 h 122374"/>
              <a:gd name="connsiteX2" fmla="*/ 17027 w 17027"/>
              <a:gd name="connsiteY2" fmla="*/ 122374 h 1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7" h="122374">
                <a:moveTo>
                  <a:pt x="13628" y="0"/>
                </a:moveTo>
                <a:cubicBezTo>
                  <a:pt x="6546" y="20395"/>
                  <a:pt x="-535" y="40791"/>
                  <a:pt x="31" y="61187"/>
                </a:cubicBezTo>
                <a:cubicBezTo>
                  <a:pt x="597" y="81583"/>
                  <a:pt x="8812" y="101978"/>
                  <a:pt x="17027" y="122374"/>
                </a:cubicBezTo>
              </a:path>
            </a:pathLst>
          </a:custGeom>
          <a:noFill/>
          <a:ln w="3175" cap="rnd">
            <a:solidFill>
              <a:schemeClr val="accent6">
                <a:lumMod val="50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wrinkle2"/>
          <p:cNvSpPr/>
          <p:nvPr/>
        </p:nvSpPr>
        <p:spPr>
          <a:xfrm>
            <a:off x="3385659" y="1743819"/>
            <a:ext cx="227751" cy="125772"/>
          </a:xfrm>
          <a:custGeom>
            <a:avLst/>
            <a:gdLst>
              <a:gd name="connsiteX0" fmla="*/ 0 w 227751"/>
              <a:gd name="connsiteY0" fmla="*/ 0 h 125772"/>
              <a:gd name="connsiteX1" fmla="*/ 146169 w 227751"/>
              <a:gd name="connsiteY1" fmla="*/ 54388 h 125772"/>
              <a:gd name="connsiteX2" fmla="*/ 227751 w 227751"/>
              <a:gd name="connsiteY2" fmla="*/ 125772 h 12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751" h="125772">
                <a:moveTo>
                  <a:pt x="0" y="0"/>
                </a:moveTo>
                <a:cubicBezTo>
                  <a:pt x="54105" y="16713"/>
                  <a:pt x="108211" y="33426"/>
                  <a:pt x="146169" y="54388"/>
                </a:cubicBezTo>
                <a:cubicBezTo>
                  <a:pt x="184128" y="75350"/>
                  <a:pt x="205939" y="100561"/>
                  <a:pt x="227751" y="125772"/>
                </a:cubicBezTo>
              </a:path>
            </a:pathLst>
          </a:custGeom>
          <a:noFill/>
          <a:ln w="3175" cap="rnd">
            <a:solidFill>
              <a:schemeClr val="accent6">
                <a:lumMod val="50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arpiece"/>
          <p:cNvSpPr/>
          <p:nvPr/>
        </p:nvSpPr>
        <p:spPr>
          <a:xfrm>
            <a:off x="3501255" y="1191671"/>
            <a:ext cx="569875" cy="120978"/>
          </a:xfrm>
          <a:custGeom>
            <a:avLst/>
            <a:gdLst>
              <a:gd name="connsiteX0" fmla="*/ 13576 w 569875"/>
              <a:gd name="connsiteY0" fmla="*/ 120442 h 120978"/>
              <a:gd name="connsiteX1" fmla="*/ 74763 w 569875"/>
              <a:gd name="connsiteY1" fmla="*/ 86449 h 120978"/>
              <a:gd name="connsiteX2" fmla="*/ 356901 w 569875"/>
              <a:gd name="connsiteY2" fmla="*/ 4867 h 120978"/>
              <a:gd name="connsiteX3" fmla="*/ 513267 w 569875"/>
              <a:gd name="connsiteY3" fmla="*/ 15065 h 120978"/>
              <a:gd name="connsiteX4" fmla="*/ 567655 w 569875"/>
              <a:gd name="connsiteY4" fmla="*/ 62655 h 120978"/>
              <a:gd name="connsiteX5" fmla="*/ 448681 w 569875"/>
              <a:gd name="connsiteY5" fmla="*/ 49058 h 120978"/>
              <a:gd name="connsiteX6" fmla="*/ 288916 w 569875"/>
              <a:gd name="connsiteY6" fmla="*/ 62655 h 120978"/>
              <a:gd name="connsiteX7" fmla="*/ 13576 w 569875"/>
              <a:gd name="connsiteY7" fmla="*/ 120442 h 1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875" h="120978">
                <a:moveTo>
                  <a:pt x="13576" y="120442"/>
                </a:moveTo>
                <a:cubicBezTo>
                  <a:pt x="-22116" y="124408"/>
                  <a:pt x="17542" y="105711"/>
                  <a:pt x="74763" y="86449"/>
                </a:cubicBezTo>
                <a:cubicBezTo>
                  <a:pt x="131984" y="67187"/>
                  <a:pt x="283817" y="16764"/>
                  <a:pt x="356901" y="4867"/>
                </a:cubicBezTo>
                <a:cubicBezTo>
                  <a:pt x="429985" y="-7030"/>
                  <a:pt x="478141" y="5434"/>
                  <a:pt x="513267" y="15065"/>
                </a:cubicBezTo>
                <a:cubicBezTo>
                  <a:pt x="548393" y="24696"/>
                  <a:pt x="578419" y="56990"/>
                  <a:pt x="567655" y="62655"/>
                </a:cubicBezTo>
                <a:cubicBezTo>
                  <a:pt x="556891" y="68320"/>
                  <a:pt x="495137" y="49058"/>
                  <a:pt x="448681" y="49058"/>
                </a:cubicBezTo>
                <a:cubicBezTo>
                  <a:pt x="402225" y="49058"/>
                  <a:pt x="360300" y="46792"/>
                  <a:pt x="288916" y="62655"/>
                </a:cubicBezTo>
                <a:cubicBezTo>
                  <a:pt x="217532" y="78518"/>
                  <a:pt x="49268" y="116476"/>
                  <a:pt x="13576" y="120442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ear"/>
          <p:cNvSpPr/>
          <p:nvPr/>
        </p:nvSpPr>
        <p:spPr>
          <a:xfrm>
            <a:off x="3905853" y="1191605"/>
            <a:ext cx="235851" cy="435686"/>
          </a:xfrm>
          <a:custGeom>
            <a:avLst/>
            <a:gdLst>
              <a:gd name="connsiteX0" fmla="*/ 0 w 235851"/>
              <a:gd name="connsiteY0" fmla="*/ 144826 h 435686"/>
              <a:gd name="connsiteX1" fmla="*/ 62064 w 235851"/>
              <a:gd name="connsiteY1" fmla="*/ 16562 h 435686"/>
              <a:gd name="connsiteX2" fmla="*/ 173778 w 235851"/>
              <a:gd name="connsiteY2" fmla="*/ 28974 h 435686"/>
              <a:gd name="connsiteX3" fmla="*/ 235841 w 235851"/>
              <a:gd name="connsiteY3" fmla="*/ 264815 h 435686"/>
              <a:gd name="connsiteX4" fmla="*/ 169640 w 235851"/>
              <a:gd name="connsiteY4" fmla="*/ 413767 h 435686"/>
              <a:gd name="connsiteX5" fmla="*/ 86889 w 235851"/>
              <a:gd name="connsiteY5" fmla="*/ 434455 h 435686"/>
              <a:gd name="connsiteX6" fmla="*/ 33101 w 235851"/>
              <a:gd name="connsiteY6" fmla="*/ 409629 h 43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851" h="435686">
                <a:moveTo>
                  <a:pt x="0" y="144826"/>
                </a:moveTo>
                <a:cubicBezTo>
                  <a:pt x="16550" y="90348"/>
                  <a:pt x="33101" y="35871"/>
                  <a:pt x="62064" y="16562"/>
                </a:cubicBezTo>
                <a:cubicBezTo>
                  <a:pt x="91027" y="-2747"/>
                  <a:pt x="144815" y="-12401"/>
                  <a:pt x="173778" y="28974"/>
                </a:cubicBezTo>
                <a:cubicBezTo>
                  <a:pt x="202741" y="70349"/>
                  <a:pt x="236531" y="200683"/>
                  <a:pt x="235841" y="264815"/>
                </a:cubicBezTo>
                <a:cubicBezTo>
                  <a:pt x="235151" y="328947"/>
                  <a:pt x="194465" y="385494"/>
                  <a:pt x="169640" y="413767"/>
                </a:cubicBezTo>
                <a:cubicBezTo>
                  <a:pt x="144815" y="442040"/>
                  <a:pt x="109645" y="435145"/>
                  <a:pt x="86889" y="434455"/>
                </a:cubicBezTo>
                <a:cubicBezTo>
                  <a:pt x="64133" y="433765"/>
                  <a:pt x="48617" y="421697"/>
                  <a:pt x="33101" y="4096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ar shadow"/>
          <p:cNvSpPr/>
          <p:nvPr/>
        </p:nvSpPr>
        <p:spPr>
          <a:xfrm>
            <a:off x="3976104" y="1257898"/>
            <a:ext cx="95252" cy="314453"/>
          </a:xfrm>
          <a:custGeom>
            <a:avLst/>
            <a:gdLst>
              <a:gd name="connsiteX0" fmla="*/ 91114 w 95252"/>
              <a:gd name="connsiteY0" fmla="*/ 16469 h 314453"/>
              <a:gd name="connsiteX1" fmla="*/ 29051 w 95252"/>
              <a:gd name="connsiteY1" fmla="*/ 4057 h 314453"/>
              <a:gd name="connsiteX2" fmla="*/ 88 w 95252"/>
              <a:gd name="connsiteY2" fmla="*/ 78533 h 314453"/>
              <a:gd name="connsiteX3" fmla="*/ 20776 w 95252"/>
              <a:gd name="connsiteY3" fmla="*/ 161284 h 314453"/>
              <a:gd name="connsiteX4" fmla="*/ 41463 w 95252"/>
              <a:gd name="connsiteY4" fmla="*/ 227485 h 314453"/>
              <a:gd name="connsiteX5" fmla="*/ 24913 w 95252"/>
              <a:gd name="connsiteY5" fmla="*/ 314373 h 314453"/>
              <a:gd name="connsiteX6" fmla="*/ 95252 w 95252"/>
              <a:gd name="connsiteY6" fmla="*/ 239897 h 31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2" h="314453">
                <a:moveTo>
                  <a:pt x="91114" y="16469"/>
                </a:moveTo>
                <a:cubicBezTo>
                  <a:pt x="67668" y="5091"/>
                  <a:pt x="44222" y="-6287"/>
                  <a:pt x="29051" y="4057"/>
                </a:cubicBezTo>
                <a:cubicBezTo>
                  <a:pt x="13880" y="14401"/>
                  <a:pt x="1467" y="52329"/>
                  <a:pt x="88" y="78533"/>
                </a:cubicBezTo>
                <a:cubicBezTo>
                  <a:pt x="-1291" y="104737"/>
                  <a:pt x="13880" y="136459"/>
                  <a:pt x="20776" y="161284"/>
                </a:cubicBezTo>
                <a:cubicBezTo>
                  <a:pt x="27672" y="186109"/>
                  <a:pt x="40774" y="201970"/>
                  <a:pt x="41463" y="227485"/>
                </a:cubicBezTo>
                <a:cubicBezTo>
                  <a:pt x="42152" y="253000"/>
                  <a:pt x="15948" y="312304"/>
                  <a:pt x="24913" y="314373"/>
                </a:cubicBezTo>
                <a:cubicBezTo>
                  <a:pt x="33878" y="316442"/>
                  <a:pt x="64565" y="278169"/>
                  <a:pt x="95252" y="239897"/>
                </a:cubicBezTo>
              </a:path>
            </a:pathLst>
          </a:custGeom>
          <a:solidFill>
            <a:schemeClr val="accent6">
              <a:lumMod val="50000"/>
              <a:alpha val="13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lasses"/>
          <p:cNvGrpSpPr/>
          <p:nvPr/>
        </p:nvGrpSpPr>
        <p:grpSpPr>
          <a:xfrm>
            <a:off x="2674027" y="1308554"/>
            <a:ext cx="895617" cy="510119"/>
            <a:chOff x="2674027" y="1308554"/>
            <a:chExt cx="895617" cy="510119"/>
          </a:xfrm>
        </p:grpSpPr>
        <p:sp>
          <p:nvSpPr>
            <p:cNvPr id="47" name="Freeform 46"/>
            <p:cNvSpPr/>
            <p:nvPr/>
          </p:nvSpPr>
          <p:spPr>
            <a:xfrm>
              <a:off x="2674027" y="1492177"/>
              <a:ext cx="411932" cy="326496"/>
            </a:xfrm>
            <a:custGeom>
              <a:avLst/>
              <a:gdLst>
                <a:gd name="connsiteX0" fmla="*/ 1188 w 411932"/>
                <a:gd name="connsiteY0" fmla="*/ 112272 h 326496"/>
                <a:gd name="connsiteX1" fmla="*/ 167751 w 411932"/>
                <a:gd name="connsiteY1" fmla="*/ 23891 h 326496"/>
                <a:gd name="connsiteX2" fmla="*/ 354711 w 411932"/>
                <a:gd name="connsiteY2" fmla="*/ 6895 h 326496"/>
                <a:gd name="connsiteX3" fmla="*/ 405699 w 411932"/>
                <a:gd name="connsiteY3" fmla="*/ 122470 h 326496"/>
                <a:gd name="connsiteX4" fmla="*/ 392102 w 411932"/>
                <a:gd name="connsiteY4" fmla="*/ 265239 h 326496"/>
                <a:gd name="connsiteX5" fmla="*/ 235737 w 411932"/>
                <a:gd name="connsiteY5" fmla="*/ 326425 h 326496"/>
                <a:gd name="connsiteX6" fmla="*/ 99766 w 411932"/>
                <a:gd name="connsiteY6" fmla="*/ 255041 h 326496"/>
                <a:gd name="connsiteX7" fmla="*/ 1188 w 411932"/>
                <a:gd name="connsiteY7" fmla="*/ 112272 h 3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932" h="326496">
                  <a:moveTo>
                    <a:pt x="1188" y="112272"/>
                  </a:moveTo>
                  <a:cubicBezTo>
                    <a:pt x="12519" y="73747"/>
                    <a:pt x="108831" y="41454"/>
                    <a:pt x="167751" y="23891"/>
                  </a:cubicBezTo>
                  <a:cubicBezTo>
                    <a:pt x="226671" y="6328"/>
                    <a:pt x="315053" y="-9535"/>
                    <a:pt x="354711" y="6895"/>
                  </a:cubicBezTo>
                  <a:cubicBezTo>
                    <a:pt x="394369" y="23325"/>
                    <a:pt x="399467" y="79413"/>
                    <a:pt x="405699" y="122470"/>
                  </a:cubicBezTo>
                  <a:cubicBezTo>
                    <a:pt x="411931" y="165527"/>
                    <a:pt x="420429" y="231247"/>
                    <a:pt x="392102" y="265239"/>
                  </a:cubicBezTo>
                  <a:cubicBezTo>
                    <a:pt x="363775" y="299231"/>
                    <a:pt x="284460" y="328125"/>
                    <a:pt x="235737" y="326425"/>
                  </a:cubicBezTo>
                  <a:cubicBezTo>
                    <a:pt x="187014" y="324725"/>
                    <a:pt x="137158" y="287900"/>
                    <a:pt x="99766" y="255041"/>
                  </a:cubicBezTo>
                  <a:cubicBezTo>
                    <a:pt x="62374" y="222182"/>
                    <a:pt x="-10143" y="150797"/>
                    <a:pt x="1188" y="112272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44197" y="1308554"/>
              <a:ext cx="425447" cy="365555"/>
            </a:xfrm>
            <a:custGeom>
              <a:avLst/>
              <a:gdLst>
                <a:gd name="connsiteX0" fmla="*/ 115 w 425447"/>
                <a:gd name="connsiteY0" fmla="*/ 170123 h 365555"/>
                <a:gd name="connsiteX1" fmla="*/ 61302 w 425447"/>
                <a:gd name="connsiteY1" fmla="*/ 95339 h 365555"/>
                <a:gd name="connsiteX2" fmla="*/ 336642 w 425447"/>
                <a:gd name="connsiteY2" fmla="*/ 160 h 365555"/>
                <a:gd name="connsiteX3" fmla="*/ 414825 w 425447"/>
                <a:gd name="connsiteY3" fmla="*/ 119134 h 365555"/>
                <a:gd name="connsiteX4" fmla="*/ 408026 w 425447"/>
                <a:gd name="connsiteY4" fmla="*/ 272100 h 365555"/>
                <a:gd name="connsiteX5" fmla="*/ 261858 w 425447"/>
                <a:gd name="connsiteY5" fmla="*/ 357082 h 365555"/>
                <a:gd name="connsiteX6" fmla="*/ 173477 w 425447"/>
                <a:gd name="connsiteY6" fmla="*/ 353682 h 365555"/>
                <a:gd name="connsiteX7" fmla="*/ 68100 w 425447"/>
                <a:gd name="connsiteY7" fmla="*/ 278899 h 365555"/>
                <a:gd name="connsiteX8" fmla="*/ 115 w 425447"/>
                <a:gd name="connsiteY8" fmla="*/ 170123 h 3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447" h="365555">
                  <a:moveTo>
                    <a:pt x="115" y="170123"/>
                  </a:moveTo>
                  <a:cubicBezTo>
                    <a:pt x="-1018" y="139530"/>
                    <a:pt x="5214" y="123666"/>
                    <a:pt x="61302" y="95339"/>
                  </a:cubicBezTo>
                  <a:cubicBezTo>
                    <a:pt x="117390" y="67012"/>
                    <a:pt x="277722" y="-3806"/>
                    <a:pt x="336642" y="160"/>
                  </a:cubicBezTo>
                  <a:cubicBezTo>
                    <a:pt x="395562" y="4126"/>
                    <a:pt x="402928" y="73811"/>
                    <a:pt x="414825" y="119134"/>
                  </a:cubicBezTo>
                  <a:cubicBezTo>
                    <a:pt x="426722" y="164457"/>
                    <a:pt x="433521" y="232442"/>
                    <a:pt x="408026" y="272100"/>
                  </a:cubicBezTo>
                  <a:cubicBezTo>
                    <a:pt x="382532" y="311758"/>
                    <a:pt x="300950" y="343485"/>
                    <a:pt x="261858" y="357082"/>
                  </a:cubicBezTo>
                  <a:cubicBezTo>
                    <a:pt x="222767" y="370679"/>
                    <a:pt x="205770" y="366712"/>
                    <a:pt x="173477" y="353682"/>
                  </a:cubicBezTo>
                  <a:cubicBezTo>
                    <a:pt x="141184" y="340652"/>
                    <a:pt x="94727" y="307226"/>
                    <a:pt x="68100" y="278899"/>
                  </a:cubicBezTo>
                  <a:cubicBezTo>
                    <a:pt x="41473" y="250572"/>
                    <a:pt x="1248" y="200716"/>
                    <a:pt x="115" y="170123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045734" y="1478677"/>
              <a:ext cx="95179" cy="37391"/>
            </a:xfrm>
            <a:custGeom>
              <a:avLst/>
              <a:gdLst>
                <a:gd name="connsiteX0" fmla="*/ 0 w 95179"/>
                <a:gd name="connsiteY0" fmla="*/ 37391 h 37391"/>
                <a:gd name="connsiteX1" fmla="*/ 50989 w 95179"/>
                <a:gd name="connsiteY1" fmla="*/ 10197 h 37391"/>
                <a:gd name="connsiteX2" fmla="*/ 95179 w 95179"/>
                <a:gd name="connsiteY2" fmla="*/ 0 h 3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9" h="37391">
                  <a:moveTo>
                    <a:pt x="0" y="37391"/>
                  </a:moveTo>
                  <a:cubicBezTo>
                    <a:pt x="17563" y="26910"/>
                    <a:pt x="35126" y="16429"/>
                    <a:pt x="50989" y="10197"/>
                  </a:cubicBezTo>
                  <a:cubicBezTo>
                    <a:pt x="66852" y="3965"/>
                    <a:pt x="81015" y="1982"/>
                    <a:pt x="95179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eye"/>
          <p:cNvGrpSpPr/>
          <p:nvPr/>
        </p:nvGrpSpPr>
        <p:grpSpPr>
          <a:xfrm>
            <a:off x="2828925" y="1572592"/>
            <a:ext cx="251844" cy="103013"/>
            <a:chOff x="2828925" y="1572592"/>
            <a:chExt cx="251844" cy="103013"/>
          </a:xfrm>
        </p:grpSpPr>
        <p:sp>
          <p:nvSpPr>
            <p:cNvPr id="59" name="Freeform 58"/>
            <p:cNvSpPr/>
            <p:nvPr/>
          </p:nvSpPr>
          <p:spPr>
            <a:xfrm>
              <a:off x="2852099" y="1578976"/>
              <a:ext cx="224197" cy="96629"/>
            </a:xfrm>
            <a:custGeom>
              <a:avLst/>
              <a:gdLst>
                <a:gd name="connsiteX0" fmla="*/ 928 w 224197"/>
                <a:gd name="connsiteY0" fmla="*/ 71160 h 96629"/>
                <a:gd name="connsiteX1" fmla="*/ 77128 w 224197"/>
                <a:gd name="connsiteY1" fmla="*/ 14010 h 96629"/>
                <a:gd name="connsiteX2" fmla="*/ 210478 w 224197"/>
                <a:gd name="connsiteY2" fmla="*/ 2104 h 96629"/>
                <a:gd name="connsiteX3" fmla="*/ 210478 w 224197"/>
                <a:gd name="connsiteY3" fmla="*/ 47348 h 96629"/>
                <a:gd name="connsiteX4" fmla="*/ 127134 w 224197"/>
                <a:gd name="connsiteY4" fmla="*/ 94973 h 96629"/>
                <a:gd name="connsiteX5" fmla="*/ 928 w 224197"/>
                <a:gd name="connsiteY5" fmla="*/ 71160 h 9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197" h="96629">
                  <a:moveTo>
                    <a:pt x="928" y="71160"/>
                  </a:moveTo>
                  <a:cubicBezTo>
                    <a:pt x="-7406" y="57666"/>
                    <a:pt x="42203" y="25519"/>
                    <a:pt x="77128" y="14010"/>
                  </a:cubicBezTo>
                  <a:cubicBezTo>
                    <a:pt x="112053" y="2501"/>
                    <a:pt x="188253" y="-3452"/>
                    <a:pt x="210478" y="2104"/>
                  </a:cubicBezTo>
                  <a:cubicBezTo>
                    <a:pt x="232703" y="7660"/>
                    <a:pt x="224369" y="31870"/>
                    <a:pt x="210478" y="47348"/>
                  </a:cubicBezTo>
                  <a:cubicBezTo>
                    <a:pt x="196587" y="62826"/>
                    <a:pt x="160075" y="87829"/>
                    <a:pt x="127134" y="94973"/>
                  </a:cubicBezTo>
                  <a:cubicBezTo>
                    <a:pt x="94193" y="102117"/>
                    <a:pt x="9262" y="84654"/>
                    <a:pt x="928" y="71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926556" y="1580693"/>
              <a:ext cx="119716" cy="80178"/>
            </a:xfrm>
            <a:custGeom>
              <a:avLst/>
              <a:gdLst>
                <a:gd name="connsiteX0" fmla="*/ 0 w 116704"/>
                <a:gd name="connsiteY0" fmla="*/ 17127 h 68549"/>
                <a:gd name="connsiteX1" fmla="*/ 21432 w 116704"/>
                <a:gd name="connsiteY1" fmla="*/ 62371 h 68549"/>
                <a:gd name="connsiteX2" fmla="*/ 73819 w 116704"/>
                <a:gd name="connsiteY2" fmla="*/ 67133 h 68549"/>
                <a:gd name="connsiteX3" fmla="*/ 104775 w 116704"/>
                <a:gd name="connsiteY3" fmla="*/ 52846 h 68549"/>
                <a:gd name="connsiteX4" fmla="*/ 116682 w 116704"/>
                <a:gd name="connsiteY4" fmla="*/ 7602 h 68549"/>
                <a:gd name="connsiteX5" fmla="*/ 107157 w 116704"/>
                <a:gd name="connsiteY5" fmla="*/ 458 h 68549"/>
                <a:gd name="connsiteX0" fmla="*/ 0 w 116704"/>
                <a:gd name="connsiteY0" fmla="*/ 17127 h 73219"/>
                <a:gd name="connsiteX1" fmla="*/ 11907 w 116704"/>
                <a:gd name="connsiteY1" fmla="*/ 69514 h 73219"/>
                <a:gd name="connsiteX2" fmla="*/ 73819 w 116704"/>
                <a:gd name="connsiteY2" fmla="*/ 67133 h 73219"/>
                <a:gd name="connsiteX3" fmla="*/ 104775 w 116704"/>
                <a:gd name="connsiteY3" fmla="*/ 52846 h 73219"/>
                <a:gd name="connsiteX4" fmla="*/ 116682 w 116704"/>
                <a:gd name="connsiteY4" fmla="*/ 7602 h 73219"/>
                <a:gd name="connsiteX5" fmla="*/ 107157 w 116704"/>
                <a:gd name="connsiteY5" fmla="*/ 458 h 73219"/>
                <a:gd name="connsiteX0" fmla="*/ 0 w 116704"/>
                <a:gd name="connsiteY0" fmla="*/ 17127 h 80178"/>
                <a:gd name="connsiteX1" fmla="*/ 11907 w 116704"/>
                <a:gd name="connsiteY1" fmla="*/ 69514 h 80178"/>
                <a:gd name="connsiteX2" fmla="*/ 80963 w 116704"/>
                <a:gd name="connsiteY2" fmla="*/ 79040 h 80178"/>
                <a:gd name="connsiteX3" fmla="*/ 104775 w 116704"/>
                <a:gd name="connsiteY3" fmla="*/ 52846 h 80178"/>
                <a:gd name="connsiteX4" fmla="*/ 116682 w 116704"/>
                <a:gd name="connsiteY4" fmla="*/ 7602 h 80178"/>
                <a:gd name="connsiteX5" fmla="*/ 107157 w 116704"/>
                <a:gd name="connsiteY5" fmla="*/ 458 h 80178"/>
                <a:gd name="connsiteX0" fmla="*/ 0 w 119716"/>
                <a:gd name="connsiteY0" fmla="*/ 17127 h 80178"/>
                <a:gd name="connsiteX1" fmla="*/ 11907 w 119716"/>
                <a:gd name="connsiteY1" fmla="*/ 69514 h 80178"/>
                <a:gd name="connsiteX2" fmla="*/ 80963 w 119716"/>
                <a:gd name="connsiteY2" fmla="*/ 79040 h 80178"/>
                <a:gd name="connsiteX3" fmla="*/ 116681 w 119716"/>
                <a:gd name="connsiteY3" fmla="*/ 52846 h 80178"/>
                <a:gd name="connsiteX4" fmla="*/ 116682 w 119716"/>
                <a:gd name="connsiteY4" fmla="*/ 7602 h 80178"/>
                <a:gd name="connsiteX5" fmla="*/ 107157 w 119716"/>
                <a:gd name="connsiteY5" fmla="*/ 458 h 8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716" h="80178">
                  <a:moveTo>
                    <a:pt x="0" y="17127"/>
                  </a:moveTo>
                  <a:cubicBezTo>
                    <a:pt x="4564" y="35582"/>
                    <a:pt x="-1587" y="59195"/>
                    <a:pt x="11907" y="69514"/>
                  </a:cubicBezTo>
                  <a:cubicBezTo>
                    <a:pt x="25401" y="79833"/>
                    <a:pt x="63501" y="81818"/>
                    <a:pt x="80963" y="79040"/>
                  </a:cubicBezTo>
                  <a:cubicBezTo>
                    <a:pt x="98425" y="76262"/>
                    <a:pt x="110728" y="64752"/>
                    <a:pt x="116681" y="52846"/>
                  </a:cubicBezTo>
                  <a:cubicBezTo>
                    <a:pt x="122634" y="40940"/>
                    <a:pt x="118269" y="16333"/>
                    <a:pt x="116682" y="7602"/>
                  </a:cubicBezTo>
                  <a:cubicBezTo>
                    <a:pt x="115095" y="-1129"/>
                    <a:pt x="112118" y="-336"/>
                    <a:pt x="107157" y="458"/>
                  </a:cubicBezTo>
                </a:path>
              </a:pathLst>
            </a:custGeom>
            <a:solidFill>
              <a:schemeClr val="accent3">
                <a:lumMod val="50000"/>
                <a:alpha val="66000"/>
              </a:schemeClr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968670" y="1581427"/>
              <a:ext cx="45719" cy="45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856572" y="1576665"/>
              <a:ext cx="224197" cy="96629"/>
            </a:xfrm>
            <a:custGeom>
              <a:avLst/>
              <a:gdLst>
                <a:gd name="connsiteX0" fmla="*/ 928 w 224197"/>
                <a:gd name="connsiteY0" fmla="*/ 71160 h 96629"/>
                <a:gd name="connsiteX1" fmla="*/ 77128 w 224197"/>
                <a:gd name="connsiteY1" fmla="*/ 14010 h 96629"/>
                <a:gd name="connsiteX2" fmla="*/ 210478 w 224197"/>
                <a:gd name="connsiteY2" fmla="*/ 2104 h 96629"/>
                <a:gd name="connsiteX3" fmla="*/ 210478 w 224197"/>
                <a:gd name="connsiteY3" fmla="*/ 47348 h 96629"/>
                <a:gd name="connsiteX4" fmla="*/ 127134 w 224197"/>
                <a:gd name="connsiteY4" fmla="*/ 94973 h 96629"/>
                <a:gd name="connsiteX5" fmla="*/ 928 w 224197"/>
                <a:gd name="connsiteY5" fmla="*/ 71160 h 9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197" h="96629">
                  <a:moveTo>
                    <a:pt x="928" y="71160"/>
                  </a:moveTo>
                  <a:cubicBezTo>
                    <a:pt x="-7406" y="57666"/>
                    <a:pt x="42203" y="25519"/>
                    <a:pt x="77128" y="14010"/>
                  </a:cubicBezTo>
                  <a:cubicBezTo>
                    <a:pt x="112053" y="2501"/>
                    <a:pt x="188253" y="-3452"/>
                    <a:pt x="210478" y="2104"/>
                  </a:cubicBezTo>
                  <a:cubicBezTo>
                    <a:pt x="232703" y="7660"/>
                    <a:pt x="224369" y="31870"/>
                    <a:pt x="210478" y="47348"/>
                  </a:cubicBezTo>
                  <a:cubicBezTo>
                    <a:pt x="196587" y="62826"/>
                    <a:pt x="160075" y="87829"/>
                    <a:pt x="127134" y="94973"/>
                  </a:cubicBezTo>
                  <a:cubicBezTo>
                    <a:pt x="94193" y="102117"/>
                    <a:pt x="9262" y="84654"/>
                    <a:pt x="928" y="71160"/>
                  </a:cubicBezTo>
                  <a:close/>
                </a:path>
              </a:pathLst>
            </a:custGeom>
            <a:noFill/>
            <a:ln w="12700" cap="rnd">
              <a:solidFill>
                <a:schemeClr val="accent6">
                  <a:lumMod val="50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28925" y="1572592"/>
              <a:ext cx="228600" cy="87139"/>
            </a:xfrm>
            <a:custGeom>
              <a:avLst/>
              <a:gdLst>
                <a:gd name="connsiteX0" fmla="*/ 0 w 228600"/>
                <a:gd name="connsiteY0" fmla="*/ 87139 h 87139"/>
                <a:gd name="connsiteX1" fmla="*/ 73819 w 228600"/>
                <a:gd name="connsiteY1" fmla="*/ 22846 h 87139"/>
                <a:gd name="connsiteX2" fmla="*/ 161925 w 228600"/>
                <a:gd name="connsiteY2" fmla="*/ 1414 h 87139"/>
                <a:gd name="connsiteX3" fmla="*/ 228600 w 228600"/>
                <a:gd name="connsiteY3" fmla="*/ 3796 h 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87139">
                  <a:moveTo>
                    <a:pt x="0" y="87139"/>
                  </a:moveTo>
                  <a:cubicBezTo>
                    <a:pt x="23416" y="62136"/>
                    <a:pt x="46832" y="37133"/>
                    <a:pt x="73819" y="22846"/>
                  </a:cubicBezTo>
                  <a:cubicBezTo>
                    <a:pt x="100807" y="8558"/>
                    <a:pt x="136128" y="4589"/>
                    <a:pt x="161925" y="1414"/>
                  </a:cubicBezTo>
                  <a:cubicBezTo>
                    <a:pt x="187722" y="-1761"/>
                    <a:pt x="208161" y="1017"/>
                    <a:pt x="228600" y="3796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eye"/>
          <p:cNvGrpSpPr/>
          <p:nvPr/>
        </p:nvGrpSpPr>
        <p:grpSpPr>
          <a:xfrm>
            <a:off x="3293269" y="1394055"/>
            <a:ext cx="251618" cy="128599"/>
            <a:chOff x="3293269" y="1394055"/>
            <a:chExt cx="251618" cy="128599"/>
          </a:xfrm>
        </p:grpSpPr>
        <p:sp>
          <p:nvSpPr>
            <p:cNvPr id="60" name="Freeform 59"/>
            <p:cNvSpPr/>
            <p:nvPr/>
          </p:nvSpPr>
          <p:spPr>
            <a:xfrm>
              <a:off x="3297996" y="1397282"/>
              <a:ext cx="228645" cy="125372"/>
            </a:xfrm>
            <a:custGeom>
              <a:avLst/>
              <a:gdLst>
                <a:gd name="connsiteX0" fmla="*/ 33 w 228645"/>
                <a:gd name="connsiteY0" fmla="*/ 95762 h 125372"/>
                <a:gd name="connsiteX1" fmla="*/ 66708 w 228645"/>
                <a:gd name="connsiteY1" fmla="*/ 26706 h 125372"/>
                <a:gd name="connsiteX2" fmla="*/ 192915 w 228645"/>
                <a:gd name="connsiteY2" fmla="*/ 512 h 125372"/>
                <a:gd name="connsiteX3" fmla="*/ 228633 w 228645"/>
                <a:gd name="connsiteY3" fmla="*/ 14799 h 125372"/>
                <a:gd name="connsiteX4" fmla="*/ 190533 w 228645"/>
                <a:gd name="connsiteY4" fmla="*/ 76712 h 125372"/>
                <a:gd name="connsiteX5" fmla="*/ 59565 w 228645"/>
                <a:gd name="connsiteY5" fmla="*/ 124337 h 125372"/>
                <a:gd name="connsiteX6" fmla="*/ 33 w 228645"/>
                <a:gd name="connsiteY6" fmla="*/ 95762 h 12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45" h="125372">
                  <a:moveTo>
                    <a:pt x="33" y="95762"/>
                  </a:moveTo>
                  <a:cubicBezTo>
                    <a:pt x="1223" y="79490"/>
                    <a:pt x="34561" y="42581"/>
                    <a:pt x="66708" y="26706"/>
                  </a:cubicBezTo>
                  <a:cubicBezTo>
                    <a:pt x="98855" y="10831"/>
                    <a:pt x="165928" y="2496"/>
                    <a:pt x="192915" y="512"/>
                  </a:cubicBezTo>
                  <a:cubicBezTo>
                    <a:pt x="219902" y="-1472"/>
                    <a:pt x="229030" y="2099"/>
                    <a:pt x="228633" y="14799"/>
                  </a:cubicBezTo>
                  <a:cubicBezTo>
                    <a:pt x="228236" y="27499"/>
                    <a:pt x="218711" y="58456"/>
                    <a:pt x="190533" y="76712"/>
                  </a:cubicBezTo>
                  <a:cubicBezTo>
                    <a:pt x="162355" y="94968"/>
                    <a:pt x="89728" y="118781"/>
                    <a:pt x="59565" y="124337"/>
                  </a:cubicBezTo>
                  <a:cubicBezTo>
                    <a:pt x="29403" y="129893"/>
                    <a:pt x="-1157" y="112034"/>
                    <a:pt x="33" y="957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62326" y="1402557"/>
              <a:ext cx="129357" cy="84195"/>
            </a:xfrm>
            <a:custGeom>
              <a:avLst/>
              <a:gdLst>
                <a:gd name="connsiteX0" fmla="*/ 0 w 124595"/>
                <a:gd name="connsiteY0" fmla="*/ 21431 h 82125"/>
                <a:gd name="connsiteX1" fmla="*/ 54768 w 124595"/>
                <a:gd name="connsiteY1" fmla="*/ 80962 h 82125"/>
                <a:gd name="connsiteX2" fmla="*/ 104775 w 124595"/>
                <a:gd name="connsiteY2" fmla="*/ 57150 h 82125"/>
                <a:gd name="connsiteX3" fmla="*/ 123825 w 124595"/>
                <a:gd name="connsiteY3" fmla="*/ 11906 h 82125"/>
                <a:gd name="connsiteX4" fmla="*/ 119062 w 124595"/>
                <a:gd name="connsiteY4" fmla="*/ 0 h 82125"/>
                <a:gd name="connsiteX0" fmla="*/ 0 w 124595"/>
                <a:gd name="connsiteY0" fmla="*/ 21431 h 84415"/>
                <a:gd name="connsiteX1" fmla="*/ 35718 w 124595"/>
                <a:gd name="connsiteY1" fmla="*/ 83343 h 84415"/>
                <a:gd name="connsiteX2" fmla="*/ 104775 w 124595"/>
                <a:gd name="connsiteY2" fmla="*/ 57150 h 84415"/>
                <a:gd name="connsiteX3" fmla="*/ 123825 w 124595"/>
                <a:gd name="connsiteY3" fmla="*/ 11906 h 84415"/>
                <a:gd name="connsiteX4" fmla="*/ 119062 w 124595"/>
                <a:gd name="connsiteY4" fmla="*/ 0 h 84415"/>
                <a:gd name="connsiteX0" fmla="*/ 0 w 129357"/>
                <a:gd name="connsiteY0" fmla="*/ 26194 h 84195"/>
                <a:gd name="connsiteX1" fmla="*/ 40480 w 129357"/>
                <a:gd name="connsiteY1" fmla="*/ 83343 h 84195"/>
                <a:gd name="connsiteX2" fmla="*/ 109537 w 129357"/>
                <a:gd name="connsiteY2" fmla="*/ 57150 h 84195"/>
                <a:gd name="connsiteX3" fmla="*/ 128587 w 129357"/>
                <a:gd name="connsiteY3" fmla="*/ 11906 h 84195"/>
                <a:gd name="connsiteX4" fmla="*/ 123824 w 129357"/>
                <a:gd name="connsiteY4" fmla="*/ 0 h 84195"/>
                <a:gd name="connsiteX0" fmla="*/ 0 w 129357"/>
                <a:gd name="connsiteY0" fmla="*/ 26194 h 84195"/>
                <a:gd name="connsiteX1" fmla="*/ 40480 w 129357"/>
                <a:gd name="connsiteY1" fmla="*/ 83343 h 84195"/>
                <a:gd name="connsiteX2" fmla="*/ 109537 w 129357"/>
                <a:gd name="connsiteY2" fmla="*/ 57150 h 84195"/>
                <a:gd name="connsiteX3" fmla="*/ 128587 w 129357"/>
                <a:gd name="connsiteY3" fmla="*/ 11906 h 84195"/>
                <a:gd name="connsiteX4" fmla="*/ 123824 w 129357"/>
                <a:gd name="connsiteY4" fmla="*/ 0 h 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57" h="84195">
                  <a:moveTo>
                    <a:pt x="0" y="26194"/>
                  </a:moveTo>
                  <a:cubicBezTo>
                    <a:pt x="9128" y="62508"/>
                    <a:pt x="22224" y="78184"/>
                    <a:pt x="40480" y="83343"/>
                  </a:cubicBezTo>
                  <a:cubicBezTo>
                    <a:pt x="58736" y="88502"/>
                    <a:pt x="94853" y="69056"/>
                    <a:pt x="109537" y="57150"/>
                  </a:cubicBezTo>
                  <a:cubicBezTo>
                    <a:pt x="124222" y="45244"/>
                    <a:pt x="126206" y="21431"/>
                    <a:pt x="128587" y="11906"/>
                  </a:cubicBezTo>
                  <a:cubicBezTo>
                    <a:pt x="130968" y="2381"/>
                    <a:pt x="127396" y="1190"/>
                    <a:pt x="123824" y="0"/>
                  </a:cubicBezTo>
                </a:path>
              </a:pathLst>
            </a:custGeom>
            <a:solidFill>
              <a:schemeClr val="accent3">
                <a:lumMod val="50000"/>
                <a:alpha val="66000"/>
              </a:schemeClr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389460" y="1423096"/>
              <a:ext cx="45719" cy="45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297998" y="1397282"/>
              <a:ext cx="228645" cy="125372"/>
            </a:xfrm>
            <a:custGeom>
              <a:avLst/>
              <a:gdLst>
                <a:gd name="connsiteX0" fmla="*/ 33 w 228645"/>
                <a:gd name="connsiteY0" fmla="*/ 95762 h 125372"/>
                <a:gd name="connsiteX1" fmla="*/ 66708 w 228645"/>
                <a:gd name="connsiteY1" fmla="*/ 26706 h 125372"/>
                <a:gd name="connsiteX2" fmla="*/ 192915 w 228645"/>
                <a:gd name="connsiteY2" fmla="*/ 512 h 125372"/>
                <a:gd name="connsiteX3" fmla="*/ 228633 w 228645"/>
                <a:gd name="connsiteY3" fmla="*/ 14799 h 125372"/>
                <a:gd name="connsiteX4" fmla="*/ 190533 w 228645"/>
                <a:gd name="connsiteY4" fmla="*/ 76712 h 125372"/>
                <a:gd name="connsiteX5" fmla="*/ 59565 w 228645"/>
                <a:gd name="connsiteY5" fmla="*/ 124337 h 125372"/>
                <a:gd name="connsiteX6" fmla="*/ 33 w 228645"/>
                <a:gd name="connsiteY6" fmla="*/ 95762 h 12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45" h="125372">
                  <a:moveTo>
                    <a:pt x="33" y="95762"/>
                  </a:moveTo>
                  <a:cubicBezTo>
                    <a:pt x="1223" y="79490"/>
                    <a:pt x="34561" y="42581"/>
                    <a:pt x="66708" y="26706"/>
                  </a:cubicBezTo>
                  <a:cubicBezTo>
                    <a:pt x="98855" y="10831"/>
                    <a:pt x="165928" y="2496"/>
                    <a:pt x="192915" y="512"/>
                  </a:cubicBezTo>
                  <a:cubicBezTo>
                    <a:pt x="219902" y="-1472"/>
                    <a:pt x="229030" y="2099"/>
                    <a:pt x="228633" y="14799"/>
                  </a:cubicBezTo>
                  <a:cubicBezTo>
                    <a:pt x="228236" y="27499"/>
                    <a:pt x="218711" y="58456"/>
                    <a:pt x="190533" y="76712"/>
                  </a:cubicBezTo>
                  <a:cubicBezTo>
                    <a:pt x="162355" y="94968"/>
                    <a:pt x="89728" y="118781"/>
                    <a:pt x="59565" y="124337"/>
                  </a:cubicBezTo>
                  <a:cubicBezTo>
                    <a:pt x="29403" y="129893"/>
                    <a:pt x="-1157" y="112034"/>
                    <a:pt x="33" y="95762"/>
                  </a:cubicBezTo>
                  <a:close/>
                </a:path>
              </a:pathLst>
            </a:custGeom>
            <a:noFill/>
            <a:ln w="12700" cap="rnd">
              <a:solidFill>
                <a:schemeClr val="accent6">
                  <a:lumMod val="50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93269" y="1394055"/>
              <a:ext cx="251618" cy="103751"/>
            </a:xfrm>
            <a:custGeom>
              <a:avLst/>
              <a:gdLst>
                <a:gd name="connsiteX0" fmla="*/ 0 w 251618"/>
                <a:gd name="connsiteY0" fmla="*/ 103751 h 103751"/>
                <a:gd name="connsiteX1" fmla="*/ 69056 w 251618"/>
                <a:gd name="connsiteY1" fmla="*/ 27551 h 103751"/>
                <a:gd name="connsiteX2" fmla="*/ 135731 w 251618"/>
                <a:gd name="connsiteY2" fmla="*/ 1358 h 103751"/>
                <a:gd name="connsiteX3" fmla="*/ 235744 w 251618"/>
                <a:gd name="connsiteY3" fmla="*/ 3739 h 103751"/>
                <a:gd name="connsiteX4" fmla="*/ 250031 w 251618"/>
                <a:gd name="connsiteY4" fmla="*/ 3739 h 10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18" h="103751">
                  <a:moveTo>
                    <a:pt x="0" y="103751"/>
                  </a:moveTo>
                  <a:cubicBezTo>
                    <a:pt x="23217" y="74183"/>
                    <a:pt x="46434" y="44616"/>
                    <a:pt x="69056" y="27551"/>
                  </a:cubicBezTo>
                  <a:cubicBezTo>
                    <a:pt x="91678" y="10486"/>
                    <a:pt x="107950" y="5327"/>
                    <a:pt x="135731" y="1358"/>
                  </a:cubicBezTo>
                  <a:cubicBezTo>
                    <a:pt x="163512" y="-2611"/>
                    <a:pt x="216694" y="3342"/>
                    <a:pt x="235744" y="3739"/>
                  </a:cubicBezTo>
                  <a:cubicBezTo>
                    <a:pt x="254794" y="4136"/>
                    <a:pt x="252412" y="3937"/>
                    <a:pt x="250031" y="3739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75000"/>
                  <a:lumOff val="25000"/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hirt"/>
          <p:cNvSpPr/>
          <p:nvPr/>
        </p:nvSpPr>
        <p:spPr>
          <a:xfrm>
            <a:off x="2509030" y="2413103"/>
            <a:ext cx="2745801" cy="3155556"/>
          </a:xfrm>
          <a:custGeom>
            <a:avLst/>
            <a:gdLst>
              <a:gd name="connsiteX0" fmla="*/ 1035067 w 2858097"/>
              <a:gd name="connsiteY0" fmla="*/ 300410 h 3170356"/>
              <a:gd name="connsiteX1" fmla="*/ 785685 w 2858097"/>
              <a:gd name="connsiteY1" fmla="*/ 615106 h 3170356"/>
              <a:gd name="connsiteX2" fmla="*/ 655056 w 2858097"/>
              <a:gd name="connsiteY2" fmla="*/ 811049 h 3170356"/>
              <a:gd name="connsiteX3" fmla="*/ 441301 w 2858097"/>
              <a:gd name="connsiteY3" fmla="*/ 1226685 h 3170356"/>
              <a:gd name="connsiteX4" fmla="*/ 245358 w 2858097"/>
              <a:gd name="connsiteY4" fmla="*/ 1660134 h 3170356"/>
              <a:gd name="connsiteX5" fmla="*/ 203794 w 2858097"/>
              <a:gd name="connsiteY5" fmla="*/ 1743262 h 3170356"/>
              <a:gd name="connsiteX6" fmla="*/ 25664 w 2858097"/>
              <a:gd name="connsiteY6" fmla="*/ 2681412 h 3170356"/>
              <a:gd name="connsiteX7" fmla="*/ 7851 w 2858097"/>
              <a:gd name="connsiteY7" fmla="*/ 3132675 h 3170356"/>
              <a:gd name="connsiteX8" fmla="*/ 90978 w 2858097"/>
              <a:gd name="connsiteY8" fmla="*/ 3144550 h 3170356"/>
              <a:gd name="connsiteX9" fmla="*/ 2673862 w 2858097"/>
              <a:gd name="connsiteY9" fmla="*/ 3102986 h 3170356"/>
              <a:gd name="connsiteX10" fmla="*/ 2656049 w 2858097"/>
              <a:gd name="connsiteY10" fmla="*/ 2806103 h 3170356"/>
              <a:gd name="connsiteX11" fmla="*/ 2709488 w 2858097"/>
              <a:gd name="connsiteY11" fmla="*/ 1767012 h 3170356"/>
              <a:gd name="connsiteX12" fmla="*/ 2751051 w 2858097"/>
              <a:gd name="connsiteY12" fmla="*/ 1286062 h 3170356"/>
              <a:gd name="connsiteX13" fmla="*/ 2709488 w 2858097"/>
              <a:gd name="connsiteY13" fmla="*/ 1185121 h 3170356"/>
              <a:gd name="connsiteX14" fmla="*/ 2715425 w 2858097"/>
              <a:gd name="connsiteY14" fmla="*/ 1006992 h 3170356"/>
              <a:gd name="connsiteX15" fmla="*/ 2566984 w 2858097"/>
              <a:gd name="connsiteY15" fmla="*/ 567604 h 3170356"/>
              <a:gd name="connsiteX16" fmla="*/ 2287914 w 2858097"/>
              <a:gd name="connsiteY16" fmla="*/ 252908 h 3170356"/>
              <a:gd name="connsiteX17" fmla="*/ 2086033 w 2858097"/>
              <a:gd name="connsiteY17" fmla="*/ 134155 h 3170356"/>
              <a:gd name="connsiteX18" fmla="*/ 2002906 w 2858097"/>
              <a:gd name="connsiteY18" fmla="*/ 27277 h 3170356"/>
              <a:gd name="connsiteX19" fmla="*/ 1901965 w 2858097"/>
              <a:gd name="connsiteY19" fmla="*/ 3527 h 3170356"/>
              <a:gd name="connsiteX20" fmla="*/ 1664459 w 2858097"/>
              <a:gd name="connsiteY20" fmla="*/ 86654 h 3170356"/>
              <a:gd name="connsiteX21" fmla="*/ 1159758 w 2858097"/>
              <a:gd name="connsiteY21" fmla="*/ 549792 h 3170356"/>
              <a:gd name="connsiteX22" fmla="*/ 1005378 w 2858097"/>
              <a:gd name="connsiteY22" fmla="*/ 704171 h 3170356"/>
              <a:gd name="connsiteX23" fmla="*/ 785685 w 2858097"/>
              <a:gd name="connsiteY23" fmla="*/ 864488 h 3170356"/>
              <a:gd name="connsiteX24" fmla="*/ 839124 w 2858097"/>
              <a:gd name="connsiteY24" fmla="*/ 644794 h 3170356"/>
              <a:gd name="connsiteX25" fmla="*/ 1011316 w 2858097"/>
              <a:gd name="connsiteY25" fmla="*/ 401350 h 3170356"/>
              <a:gd name="connsiteX26" fmla="*/ 1052880 w 2858097"/>
              <a:gd name="connsiteY26" fmla="*/ 353849 h 3170356"/>
              <a:gd name="connsiteX0" fmla="*/ 1035067 w 2874441"/>
              <a:gd name="connsiteY0" fmla="*/ 300410 h 3170356"/>
              <a:gd name="connsiteX1" fmla="*/ 785685 w 2874441"/>
              <a:gd name="connsiteY1" fmla="*/ 615106 h 3170356"/>
              <a:gd name="connsiteX2" fmla="*/ 655056 w 2874441"/>
              <a:gd name="connsiteY2" fmla="*/ 811049 h 3170356"/>
              <a:gd name="connsiteX3" fmla="*/ 441301 w 2874441"/>
              <a:gd name="connsiteY3" fmla="*/ 1226685 h 3170356"/>
              <a:gd name="connsiteX4" fmla="*/ 245358 w 2874441"/>
              <a:gd name="connsiteY4" fmla="*/ 1660134 h 3170356"/>
              <a:gd name="connsiteX5" fmla="*/ 203794 w 2874441"/>
              <a:gd name="connsiteY5" fmla="*/ 1743262 h 3170356"/>
              <a:gd name="connsiteX6" fmla="*/ 25664 w 2874441"/>
              <a:gd name="connsiteY6" fmla="*/ 2681412 h 3170356"/>
              <a:gd name="connsiteX7" fmla="*/ 7851 w 2874441"/>
              <a:gd name="connsiteY7" fmla="*/ 3132675 h 3170356"/>
              <a:gd name="connsiteX8" fmla="*/ 90978 w 2874441"/>
              <a:gd name="connsiteY8" fmla="*/ 3144550 h 3170356"/>
              <a:gd name="connsiteX9" fmla="*/ 2673862 w 2874441"/>
              <a:gd name="connsiteY9" fmla="*/ 3102986 h 3170356"/>
              <a:gd name="connsiteX10" fmla="*/ 2709488 w 2874441"/>
              <a:gd name="connsiteY10" fmla="*/ 1767012 h 3170356"/>
              <a:gd name="connsiteX11" fmla="*/ 2751051 w 2874441"/>
              <a:gd name="connsiteY11" fmla="*/ 1286062 h 3170356"/>
              <a:gd name="connsiteX12" fmla="*/ 2709488 w 2874441"/>
              <a:gd name="connsiteY12" fmla="*/ 1185121 h 3170356"/>
              <a:gd name="connsiteX13" fmla="*/ 2715425 w 2874441"/>
              <a:gd name="connsiteY13" fmla="*/ 1006992 h 3170356"/>
              <a:gd name="connsiteX14" fmla="*/ 2566984 w 2874441"/>
              <a:gd name="connsiteY14" fmla="*/ 567604 h 3170356"/>
              <a:gd name="connsiteX15" fmla="*/ 2287914 w 2874441"/>
              <a:gd name="connsiteY15" fmla="*/ 252908 h 3170356"/>
              <a:gd name="connsiteX16" fmla="*/ 2086033 w 2874441"/>
              <a:gd name="connsiteY16" fmla="*/ 134155 h 3170356"/>
              <a:gd name="connsiteX17" fmla="*/ 2002906 w 2874441"/>
              <a:gd name="connsiteY17" fmla="*/ 27277 h 3170356"/>
              <a:gd name="connsiteX18" fmla="*/ 1901965 w 2874441"/>
              <a:gd name="connsiteY18" fmla="*/ 3527 h 3170356"/>
              <a:gd name="connsiteX19" fmla="*/ 1664459 w 2874441"/>
              <a:gd name="connsiteY19" fmla="*/ 86654 h 3170356"/>
              <a:gd name="connsiteX20" fmla="*/ 1159758 w 2874441"/>
              <a:gd name="connsiteY20" fmla="*/ 549792 h 3170356"/>
              <a:gd name="connsiteX21" fmla="*/ 1005378 w 2874441"/>
              <a:gd name="connsiteY21" fmla="*/ 704171 h 3170356"/>
              <a:gd name="connsiteX22" fmla="*/ 785685 w 2874441"/>
              <a:gd name="connsiteY22" fmla="*/ 864488 h 3170356"/>
              <a:gd name="connsiteX23" fmla="*/ 839124 w 2874441"/>
              <a:gd name="connsiteY23" fmla="*/ 644794 h 3170356"/>
              <a:gd name="connsiteX24" fmla="*/ 1011316 w 2874441"/>
              <a:gd name="connsiteY24" fmla="*/ 401350 h 3170356"/>
              <a:gd name="connsiteX25" fmla="*/ 1052880 w 2874441"/>
              <a:gd name="connsiteY25" fmla="*/ 353849 h 3170356"/>
              <a:gd name="connsiteX0" fmla="*/ 1035067 w 2751051"/>
              <a:gd name="connsiteY0" fmla="*/ 300410 h 3170356"/>
              <a:gd name="connsiteX1" fmla="*/ 785685 w 2751051"/>
              <a:gd name="connsiteY1" fmla="*/ 615106 h 3170356"/>
              <a:gd name="connsiteX2" fmla="*/ 655056 w 2751051"/>
              <a:gd name="connsiteY2" fmla="*/ 811049 h 3170356"/>
              <a:gd name="connsiteX3" fmla="*/ 441301 w 2751051"/>
              <a:gd name="connsiteY3" fmla="*/ 1226685 h 3170356"/>
              <a:gd name="connsiteX4" fmla="*/ 245358 w 2751051"/>
              <a:gd name="connsiteY4" fmla="*/ 1660134 h 3170356"/>
              <a:gd name="connsiteX5" fmla="*/ 203794 w 2751051"/>
              <a:gd name="connsiteY5" fmla="*/ 1743262 h 3170356"/>
              <a:gd name="connsiteX6" fmla="*/ 25664 w 2751051"/>
              <a:gd name="connsiteY6" fmla="*/ 2681412 h 3170356"/>
              <a:gd name="connsiteX7" fmla="*/ 7851 w 2751051"/>
              <a:gd name="connsiteY7" fmla="*/ 3132675 h 3170356"/>
              <a:gd name="connsiteX8" fmla="*/ 90978 w 2751051"/>
              <a:gd name="connsiteY8" fmla="*/ 3144550 h 3170356"/>
              <a:gd name="connsiteX9" fmla="*/ 2673862 w 2751051"/>
              <a:gd name="connsiteY9" fmla="*/ 3102986 h 3170356"/>
              <a:gd name="connsiteX10" fmla="*/ 2709488 w 2751051"/>
              <a:gd name="connsiteY10" fmla="*/ 1767012 h 3170356"/>
              <a:gd name="connsiteX11" fmla="*/ 2751051 w 2751051"/>
              <a:gd name="connsiteY11" fmla="*/ 1286062 h 3170356"/>
              <a:gd name="connsiteX12" fmla="*/ 2709488 w 2751051"/>
              <a:gd name="connsiteY12" fmla="*/ 1185121 h 3170356"/>
              <a:gd name="connsiteX13" fmla="*/ 2715425 w 2751051"/>
              <a:gd name="connsiteY13" fmla="*/ 1006992 h 3170356"/>
              <a:gd name="connsiteX14" fmla="*/ 2566984 w 2751051"/>
              <a:gd name="connsiteY14" fmla="*/ 567604 h 3170356"/>
              <a:gd name="connsiteX15" fmla="*/ 2287914 w 2751051"/>
              <a:gd name="connsiteY15" fmla="*/ 252908 h 3170356"/>
              <a:gd name="connsiteX16" fmla="*/ 2086033 w 2751051"/>
              <a:gd name="connsiteY16" fmla="*/ 134155 h 3170356"/>
              <a:gd name="connsiteX17" fmla="*/ 2002906 w 2751051"/>
              <a:gd name="connsiteY17" fmla="*/ 27277 h 3170356"/>
              <a:gd name="connsiteX18" fmla="*/ 1901965 w 2751051"/>
              <a:gd name="connsiteY18" fmla="*/ 3527 h 3170356"/>
              <a:gd name="connsiteX19" fmla="*/ 1664459 w 2751051"/>
              <a:gd name="connsiteY19" fmla="*/ 86654 h 3170356"/>
              <a:gd name="connsiteX20" fmla="*/ 1159758 w 2751051"/>
              <a:gd name="connsiteY20" fmla="*/ 549792 h 3170356"/>
              <a:gd name="connsiteX21" fmla="*/ 1005378 w 2751051"/>
              <a:gd name="connsiteY21" fmla="*/ 704171 h 3170356"/>
              <a:gd name="connsiteX22" fmla="*/ 785685 w 2751051"/>
              <a:gd name="connsiteY22" fmla="*/ 864488 h 3170356"/>
              <a:gd name="connsiteX23" fmla="*/ 839124 w 2751051"/>
              <a:gd name="connsiteY23" fmla="*/ 644794 h 3170356"/>
              <a:gd name="connsiteX24" fmla="*/ 1011316 w 2751051"/>
              <a:gd name="connsiteY24" fmla="*/ 401350 h 3170356"/>
              <a:gd name="connsiteX25" fmla="*/ 1052880 w 2751051"/>
              <a:gd name="connsiteY25" fmla="*/ 353849 h 3170356"/>
              <a:gd name="connsiteX0" fmla="*/ 1161047 w 2877031"/>
              <a:gd name="connsiteY0" fmla="*/ 300410 h 3171944"/>
              <a:gd name="connsiteX1" fmla="*/ 911665 w 2877031"/>
              <a:gd name="connsiteY1" fmla="*/ 615106 h 3171944"/>
              <a:gd name="connsiteX2" fmla="*/ 781036 w 2877031"/>
              <a:gd name="connsiteY2" fmla="*/ 811049 h 3171944"/>
              <a:gd name="connsiteX3" fmla="*/ 567281 w 2877031"/>
              <a:gd name="connsiteY3" fmla="*/ 1226685 h 3171944"/>
              <a:gd name="connsiteX4" fmla="*/ 371338 w 2877031"/>
              <a:gd name="connsiteY4" fmla="*/ 1660134 h 3171944"/>
              <a:gd name="connsiteX5" fmla="*/ 329774 w 2877031"/>
              <a:gd name="connsiteY5" fmla="*/ 1743262 h 3171944"/>
              <a:gd name="connsiteX6" fmla="*/ 151644 w 2877031"/>
              <a:gd name="connsiteY6" fmla="*/ 2681412 h 3171944"/>
              <a:gd name="connsiteX7" fmla="*/ 133831 w 2877031"/>
              <a:gd name="connsiteY7" fmla="*/ 3132675 h 3171944"/>
              <a:gd name="connsiteX8" fmla="*/ 216958 w 2877031"/>
              <a:gd name="connsiteY8" fmla="*/ 3144550 h 3171944"/>
              <a:gd name="connsiteX9" fmla="*/ 2776091 w 2877031"/>
              <a:gd name="connsiteY9" fmla="*/ 3097048 h 3171944"/>
              <a:gd name="connsiteX10" fmla="*/ 2835468 w 2877031"/>
              <a:gd name="connsiteY10" fmla="*/ 1767012 h 3171944"/>
              <a:gd name="connsiteX11" fmla="*/ 2877031 w 2877031"/>
              <a:gd name="connsiteY11" fmla="*/ 1286062 h 3171944"/>
              <a:gd name="connsiteX12" fmla="*/ 2835468 w 2877031"/>
              <a:gd name="connsiteY12" fmla="*/ 1185121 h 3171944"/>
              <a:gd name="connsiteX13" fmla="*/ 2841405 w 2877031"/>
              <a:gd name="connsiteY13" fmla="*/ 1006992 h 3171944"/>
              <a:gd name="connsiteX14" fmla="*/ 2692964 w 2877031"/>
              <a:gd name="connsiteY14" fmla="*/ 567604 h 3171944"/>
              <a:gd name="connsiteX15" fmla="*/ 2413894 w 2877031"/>
              <a:gd name="connsiteY15" fmla="*/ 252908 h 3171944"/>
              <a:gd name="connsiteX16" fmla="*/ 2212013 w 2877031"/>
              <a:gd name="connsiteY16" fmla="*/ 134155 h 3171944"/>
              <a:gd name="connsiteX17" fmla="*/ 2128886 w 2877031"/>
              <a:gd name="connsiteY17" fmla="*/ 27277 h 3171944"/>
              <a:gd name="connsiteX18" fmla="*/ 2027945 w 2877031"/>
              <a:gd name="connsiteY18" fmla="*/ 3527 h 3171944"/>
              <a:gd name="connsiteX19" fmla="*/ 1790439 w 2877031"/>
              <a:gd name="connsiteY19" fmla="*/ 86654 h 3171944"/>
              <a:gd name="connsiteX20" fmla="*/ 1285738 w 2877031"/>
              <a:gd name="connsiteY20" fmla="*/ 549792 h 3171944"/>
              <a:gd name="connsiteX21" fmla="*/ 1131358 w 2877031"/>
              <a:gd name="connsiteY21" fmla="*/ 704171 h 3171944"/>
              <a:gd name="connsiteX22" fmla="*/ 911665 w 2877031"/>
              <a:gd name="connsiteY22" fmla="*/ 864488 h 3171944"/>
              <a:gd name="connsiteX23" fmla="*/ 965104 w 2877031"/>
              <a:gd name="connsiteY23" fmla="*/ 644794 h 3171944"/>
              <a:gd name="connsiteX24" fmla="*/ 1137296 w 2877031"/>
              <a:gd name="connsiteY24" fmla="*/ 401350 h 3171944"/>
              <a:gd name="connsiteX25" fmla="*/ 1178860 w 2877031"/>
              <a:gd name="connsiteY25" fmla="*/ 353849 h 3171944"/>
              <a:gd name="connsiteX0" fmla="*/ 1156398 w 2872382"/>
              <a:gd name="connsiteY0" fmla="*/ 300410 h 3179747"/>
              <a:gd name="connsiteX1" fmla="*/ 907016 w 2872382"/>
              <a:gd name="connsiteY1" fmla="*/ 615106 h 3179747"/>
              <a:gd name="connsiteX2" fmla="*/ 776387 w 2872382"/>
              <a:gd name="connsiteY2" fmla="*/ 811049 h 3179747"/>
              <a:gd name="connsiteX3" fmla="*/ 562632 w 2872382"/>
              <a:gd name="connsiteY3" fmla="*/ 1226685 h 3179747"/>
              <a:gd name="connsiteX4" fmla="*/ 366689 w 2872382"/>
              <a:gd name="connsiteY4" fmla="*/ 1660134 h 3179747"/>
              <a:gd name="connsiteX5" fmla="*/ 325125 w 2872382"/>
              <a:gd name="connsiteY5" fmla="*/ 1743262 h 3179747"/>
              <a:gd name="connsiteX6" fmla="*/ 146995 w 2872382"/>
              <a:gd name="connsiteY6" fmla="*/ 2681412 h 3179747"/>
              <a:gd name="connsiteX7" fmla="*/ 129182 w 2872382"/>
              <a:gd name="connsiteY7" fmla="*/ 3132675 h 3179747"/>
              <a:gd name="connsiteX8" fmla="*/ 212309 w 2872382"/>
              <a:gd name="connsiteY8" fmla="*/ 3144550 h 3179747"/>
              <a:gd name="connsiteX9" fmla="*/ 2771442 w 2872382"/>
              <a:gd name="connsiteY9" fmla="*/ 3097048 h 3179747"/>
              <a:gd name="connsiteX10" fmla="*/ 2830819 w 2872382"/>
              <a:gd name="connsiteY10" fmla="*/ 1767012 h 3179747"/>
              <a:gd name="connsiteX11" fmla="*/ 2872382 w 2872382"/>
              <a:gd name="connsiteY11" fmla="*/ 1286062 h 3179747"/>
              <a:gd name="connsiteX12" fmla="*/ 2830819 w 2872382"/>
              <a:gd name="connsiteY12" fmla="*/ 1185121 h 3179747"/>
              <a:gd name="connsiteX13" fmla="*/ 2836756 w 2872382"/>
              <a:gd name="connsiteY13" fmla="*/ 1006992 h 3179747"/>
              <a:gd name="connsiteX14" fmla="*/ 2688315 w 2872382"/>
              <a:gd name="connsiteY14" fmla="*/ 567604 h 3179747"/>
              <a:gd name="connsiteX15" fmla="*/ 2409245 w 2872382"/>
              <a:gd name="connsiteY15" fmla="*/ 252908 h 3179747"/>
              <a:gd name="connsiteX16" fmla="*/ 2207364 w 2872382"/>
              <a:gd name="connsiteY16" fmla="*/ 134155 h 3179747"/>
              <a:gd name="connsiteX17" fmla="*/ 2124237 w 2872382"/>
              <a:gd name="connsiteY17" fmla="*/ 27277 h 3179747"/>
              <a:gd name="connsiteX18" fmla="*/ 2023296 w 2872382"/>
              <a:gd name="connsiteY18" fmla="*/ 3527 h 3179747"/>
              <a:gd name="connsiteX19" fmla="*/ 1785790 w 2872382"/>
              <a:gd name="connsiteY19" fmla="*/ 86654 h 3179747"/>
              <a:gd name="connsiteX20" fmla="*/ 1281089 w 2872382"/>
              <a:gd name="connsiteY20" fmla="*/ 549792 h 3179747"/>
              <a:gd name="connsiteX21" fmla="*/ 1126709 w 2872382"/>
              <a:gd name="connsiteY21" fmla="*/ 704171 h 3179747"/>
              <a:gd name="connsiteX22" fmla="*/ 907016 w 2872382"/>
              <a:gd name="connsiteY22" fmla="*/ 864488 h 3179747"/>
              <a:gd name="connsiteX23" fmla="*/ 960455 w 2872382"/>
              <a:gd name="connsiteY23" fmla="*/ 644794 h 3179747"/>
              <a:gd name="connsiteX24" fmla="*/ 1132647 w 2872382"/>
              <a:gd name="connsiteY24" fmla="*/ 401350 h 3179747"/>
              <a:gd name="connsiteX25" fmla="*/ 1174211 w 2872382"/>
              <a:gd name="connsiteY25" fmla="*/ 353849 h 3179747"/>
              <a:gd name="connsiteX0" fmla="*/ 1224273 w 3051865"/>
              <a:gd name="connsiteY0" fmla="*/ 300410 h 3228448"/>
              <a:gd name="connsiteX1" fmla="*/ 974891 w 3051865"/>
              <a:gd name="connsiteY1" fmla="*/ 615106 h 3228448"/>
              <a:gd name="connsiteX2" fmla="*/ 844262 w 3051865"/>
              <a:gd name="connsiteY2" fmla="*/ 811049 h 3228448"/>
              <a:gd name="connsiteX3" fmla="*/ 630507 w 3051865"/>
              <a:gd name="connsiteY3" fmla="*/ 1226685 h 3228448"/>
              <a:gd name="connsiteX4" fmla="*/ 434564 w 3051865"/>
              <a:gd name="connsiteY4" fmla="*/ 1660134 h 3228448"/>
              <a:gd name="connsiteX5" fmla="*/ 393000 w 3051865"/>
              <a:gd name="connsiteY5" fmla="*/ 1743262 h 3228448"/>
              <a:gd name="connsiteX6" fmla="*/ 214870 w 3051865"/>
              <a:gd name="connsiteY6" fmla="*/ 2681412 h 3228448"/>
              <a:gd name="connsiteX7" fmla="*/ 197057 w 3051865"/>
              <a:gd name="connsiteY7" fmla="*/ 3132675 h 3228448"/>
              <a:gd name="connsiteX8" fmla="*/ 2839317 w 3051865"/>
              <a:gd name="connsiteY8" fmla="*/ 3097048 h 3228448"/>
              <a:gd name="connsiteX9" fmla="*/ 2898694 w 3051865"/>
              <a:gd name="connsiteY9" fmla="*/ 1767012 h 3228448"/>
              <a:gd name="connsiteX10" fmla="*/ 2940257 w 3051865"/>
              <a:gd name="connsiteY10" fmla="*/ 1286062 h 3228448"/>
              <a:gd name="connsiteX11" fmla="*/ 2898694 w 3051865"/>
              <a:gd name="connsiteY11" fmla="*/ 1185121 h 3228448"/>
              <a:gd name="connsiteX12" fmla="*/ 2904631 w 3051865"/>
              <a:gd name="connsiteY12" fmla="*/ 1006992 h 3228448"/>
              <a:gd name="connsiteX13" fmla="*/ 2756190 w 3051865"/>
              <a:gd name="connsiteY13" fmla="*/ 567604 h 3228448"/>
              <a:gd name="connsiteX14" fmla="*/ 2477120 w 3051865"/>
              <a:gd name="connsiteY14" fmla="*/ 252908 h 3228448"/>
              <a:gd name="connsiteX15" fmla="*/ 2275239 w 3051865"/>
              <a:gd name="connsiteY15" fmla="*/ 134155 h 3228448"/>
              <a:gd name="connsiteX16" fmla="*/ 2192112 w 3051865"/>
              <a:gd name="connsiteY16" fmla="*/ 27277 h 3228448"/>
              <a:gd name="connsiteX17" fmla="*/ 2091171 w 3051865"/>
              <a:gd name="connsiteY17" fmla="*/ 3527 h 3228448"/>
              <a:gd name="connsiteX18" fmla="*/ 1853665 w 3051865"/>
              <a:gd name="connsiteY18" fmla="*/ 86654 h 3228448"/>
              <a:gd name="connsiteX19" fmla="*/ 1348964 w 3051865"/>
              <a:gd name="connsiteY19" fmla="*/ 549792 h 3228448"/>
              <a:gd name="connsiteX20" fmla="*/ 1194584 w 3051865"/>
              <a:gd name="connsiteY20" fmla="*/ 704171 h 3228448"/>
              <a:gd name="connsiteX21" fmla="*/ 974891 w 3051865"/>
              <a:gd name="connsiteY21" fmla="*/ 864488 h 3228448"/>
              <a:gd name="connsiteX22" fmla="*/ 1028330 w 3051865"/>
              <a:gd name="connsiteY22" fmla="*/ 644794 h 3228448"/>
              <a:gd name="connsiteX23" fmla="*/ 1200522 w 3051865"/>
              <a:gd name="connsiteY23" fmla="*/ 401350 h 3228448"/>
              <a:gd name="connsiteX24" fmla="*/ 1242086 w 3051865"/>
              <a:gd name="connsiteY24" fmla="*/ 353849 h 3228448"/>
              <a:gd name="connsiteX0" fmla="*/ 1224273 w 2940257"/>
              <a:gd name="connsiteY0" fmla="*/ 300410 h 3190596"/>
              <a:gd name="connsiteX1" fmla="*/ 974891 w 2940257"/>
              <a:gd name="connsiteY1" fmla="*/ 615106 h 3190596"/>
              <a:gd name="connsiteX2" fmla="*/ 844262 w 2940257"/>
              <a:gd name="connsiteY2" fmla="*/ 811049 h 3190596"/>
              <a:gd name="connsiteX3" fmla="*/ 630507 w 2940257"/>
              <a:gd name="connsiteY3" fmla="*/ 1226685 h 3190596"/>
              <a:gd name="connsiteX4" fmla="*/ 434564 w 2940257"/>
              <a:gd name="connsiteY4" fmla="*/ 1660134 h 3190596"/>
              <a:gd name="connsiteX5" fmla="*/ 393000 w 2940257"/>
              <a:gd name="connsiteY5" fmla="*/ 1743262 h 3190596"/>
              <a:gd name="connsiteX6" fmla="*/ 214870 w 2940257"/>
              <a:gd name="connsiteY6" fmla="*/ 2681412 h 3190596"/>
              <a:gd name="connsiteX7" fmla="*/ 197057 w 2940257"/>
              <a:gd name="connsiteY7" fmla="*/ 3132675 h 3190596"/>
              <a:gd name="connsiteX8" fmla="*/ 2839317 w 2940257"/>
              <a:gd name="connsiteY8" fmla="*/ 3097048 h 3190596"/>
              <a:gd name="connsiteX9" fmla="*/ 2898694 w 2940257"/>
              <a:gd name="connsiteY9" fmla="*/ 1767012 h 3190596"/>
              <a:gd name="connsiteX10" fmla="*/ 2940257 w 2940257"/>
              <a:gd name="connsiteY10" fmla="*/ 1286062 h 3190596"/>
              <a:gd name="connsiteX11" fmla="*/ 2898694 w 2940257"/>
              <a:gd name="connsiteY11" fmla="*/ 1185121 h 3190596"/>
              <a:gd name="connsiteX12" fmla="*/ 2904631 w 2940257"/>
              <a:gd name="connsiteY12" fmla="*/ 1006992 h 3190596"/>
              <a:gd name="connsiteX13" fmla="*/ 2756190 w 2940257"/>
              <a:gd name="connsiteY13" fmla="*/ 567604 h 3190596"/>
              <a:gd name="connsiteX14" fmla="*/ 2477120 w 2940257"/>
              <a:gd name="connsiteY14" fmla="*/ 252908 h 3190596"/>
              <a:gd name="connsiteX15" fmla="*/ 2275239 w 2940257"/>
              <a:gd name="connsiteY15" fmla="*/ 134155 h 3190596"/>
              <a:gd name="connsiteX16" fmla="*/ 2192112 w 2940257"/>
              <a:gd name="connsiteY16" fmla="*/ 27277 h 3190596"/>
              <a:gd name="connsiteX17" fmla="*/ 2091171 w 2940257"/>
              <a:gd name="connsiteY17" fmla="*/ 3527 h 3190596"/>
              <a:gd name="connsiteX18" fmla="*/ 1853665 w 2940257"/>
              <a:gd name="connsiteY18" fmla="*/ 86654 h 3190596"/>
              <a:gd name="connsiteX19" fmla="*/ 1348964 w 2940257"/>
              <a:gd name="connsiteY19" fmla="*/ 549792 h 3190596"/>
              <a:gd name="connsiteX20" fmla="*/ 1194584 w 2940257"/>
              <a:gd name="connsiteY20" fmla="*/ 704171 h 3190596"/>
              <a:gd name="connsiteX21" fmla="*/ 974891 w 2940257"/>
              <a:gd name="connsiteY21" fmla="*/ 864488 h 3190596"/>
              <a:gd name="connsiteX22" fmla="*/ 1028330 w 2940257"/>
              <a:gd name="connsiteY22" fmla="*/ 644794 h 3190596"/>
              <a:gd name="connsiteX23" fmla="*/ 1200522 w 2940257"/>
              <a:gd name="connsiteY23" fmla="*/ 401350 h 3190596"/>
              <a:gd name="connsiteX24" fmla="*/ 1242086 w 2940257"/>
              <a:gd name="connsiteY24" fmla="*/ 353849 h 3190596"/>
              <a:gd name="connsiteX0" fmla="*/ 1029817 w 2745801"/>
              <a:gd name="connsiteY0" fmla="*/ 300410 h 3155556"/>
              <a:gd name="connsiteX1" fmla="*/ 780435 w 2745801"/>
              <a:gd name="connsiteY1" fmla="*/ 615106 h 3155556"/>
              <a:gd name="connsiteX2" fmla="*/ 649806 w 2745801"/>
              <a:gd name="connsiteY2" fmla="*/ 811049 h 3155556"/>
              <a:gd name="connsiteX3" fmla="*/ 436051 w 2745801"/>
              <a:gd name="connsiteY3" fmla="*/ 1226685 h 3155556"/>
              <a:gd name="connsiteX4" fmla="*/ 240108 w 2745801"/>
              <a:gd name="connsiteY4" fmla="*/ 1660134 h 3155556"/>
              <a:gd name="connsiteX5" fmla="*/ 198544 w 2745801"/>
              <a:gd name="connsiteY5" fmla="*/ 1743262 h 3155556"/>
              <a:gd name="connsiteX6" fmla="*/ 20414 w 2745801"/>
              <a:gd name="connsiteY6" fmla="*/ 2681412 h 3155556"/>
              <a:gd name="connsiteX7" fmla="*/ 2601 w 2745801"/>
              <a:gd name="connsiteY7" fmla="*/ 3132675 h 3155556"/>
              <a:gd name="connsiteX8" fmla="*/ 2644861 w 2745801"/>
              <a:gd name="connsiteY8" fmla="*/ 3097048 h 3155556"/>
              <a:gd name="connsiteX9" fmla="*/ 2704238 w 2745801"/>
              <a:gd name="connsiteY9" fmla="*/ 1767012 h 3155556"/>
              <a:gd name="connsiteX10" fmla="*/ 2745801 w 2745801"/>
              <a:gd name="connsiteY10" fmla="*/ 1286062 h 3155556"/>
              <a:gd name="connsiteX11" fmla="*/ 2704238 w 2745801"/>
              <a:gd name="connsiteY11" fmla="*/ 1185121 h 3155556"/>
              <a:gd name="connsiteX12" fmla="*/ 2710175 w 2745801"/>
              <a:gd name="connsiteY12" fmla="*/ 1006992 h 3155556"/>
              <a:gd name="connsiteX13" fmla="*/ 2561734 w 2745801"/>
              <a:gd name="connsiteY13" fmla="*/ 567604 h 3155556"/>
              <a:gd name="connsiteX14" fmla="*/ 2282664 w 2745801"/>
              <a:gd name="connsiteY14" fmla="*/ 252908 h 3155556"/>
              <a:gd name="connsiteX15" fmla="*/ 2080783 w 2745801"/>
              <a:gd name="connsiteY15" fmla="*/ 134155 h 3155556"/>
              <a:gd name="connsiteX16" fmla="*/ 1997656 w 2745801"/>
              <a:gd name="connsiteY16" fmla="*/ 27277 h 3155556"/>
              <a:gd name="connsiteX17" fmla="*/ 1896715 w 2745801"/>
              <a:gd name="connsiteY17" fmla="*/ 3527 h 3155556"/>
              <a:gd name="connsiteX18" fmla="*/ 1659209 w 2745801"/>
              <a:gd name="connsiteY18" fmla="*/ 86654 h 3155556"/>
              <a:gd name="connsiteX19" fmla="*/ 1154508 w 2745801"/>
              <a:gd name="connsiteY19" fmla="*/ 549792 h 3155556"/>
              <a:gd name="connsiteX20" fmla="*/ 1000128 w 2745801"/>
              <a:gd name="connsiteY20" fmla="*/ 704171 h 3155556"/>
              <a:gd name="connsiteX21" fmla="*/ 780435 w 2745801"/>
              <a:gd name="connsiteY21" fmla="*/ 864488 h 3155556"/>
              <a:gd name="connsiteX22" fmla="*/ 833874 w 2745801"/>
              <a:gd name="connsiteY22" fmla="*/ 644794 h 3155556"/>
              <a:gd name="connsiteX23" fmla="*/ 1006066 w 2745801"/>
              <a:gd name="connsiteY23" fmla="*/ 401350 h 3155556"/>
              <a:gd name="connsiteX24" fmla="*/ 1047630 w 2745801"/>
              <a:gd name="connsiteY24" fmla="*/ 353849 h 3155556"/>
              <a:gd name="connsiteX0" fmla="*/ 1077387 w 2745801"/>
              <a:gd name="connsiteY0" fmla="*/ 263411 h 3155556"/>
              <a:gd name="connsiteX1" fmla="*/ 780435 w 2745801"/>
              <a:gd name="connsiteY1" fmla="*/ 615106 h 3155556"/>
              <a:gd name="connsiteX2" fmla="*/ 649806 w 2745801"/>
              <a:gd name="connsiteY2" fmla="*/ 811049 h 3155556"/>
              <a:gd name="connsiteX3" fmla="*/ 436051 w 2745801"/>
              <a:gd name="connsiteY3" fmla="*/ 1226685 h 3155556"/>
              <a:gd name="connsiteX4" fmla="*/ 240108 w 2745801"/>
              <a:gd name="connsiteY4" fmla="*/ 1660134 h 3155556"/>
              <a:gd name="connsiteX5" fmla="*/ 198544 w 2745801"/>
              <a:gd name="connsiteY5" fmla="*/ 1743262 h 3155556"/>
              <a:gd name="connsiteX6" fmla="*/ 20414 w 2745801"/>
              <a:gd name="connsiteY6" fmla="*/ 2681412 h 3155556"/>
              <a:gd name="connsiteX7" fmla="*/ 2601 w 2745801"/>
              <a:gd name="connsiteY7" fmla="*/ 3132675 h 3155556"/>
              <a:gd name="connsiteX8" fmla="*/ 2644861 w 2745801"/>
              <a:gd name="connsiteY8" fmla="*/ 3097048 h 3155556"/>
              <a:gd name="connsiteX9" fmla="*/ 2704238 w 2745801"/>
              <a:gd name="connsiteY9" fmla="*/ 1767012 h 3155556"/>
              <a:gd name="connsiteX10" fmla="*/ 2745801 w 2745801"/>
              <a:gd name="connsiteY10" fmla="*/ 1286062 h 3155556"/>
              <a:gd name="connsiteX11" fmla="*/ 2704238 w 2745801"/>
              <a:gd name="connsiteY11" fmla="*/ 1185121 h 3155556"/>
              <a:gd name="connsiteX12" fmla="*/ 2710175 w 2745801"/>
              <a:gd name="connsiteY12" fmla="*/ 1006992 h 3155556"/>
              <a:gd name="connsiteX13" fmla="*/ 2561734 w 2745801"/>
              <a:gd name="connsiteY13" fmla="*/ 567604 h 3155556"/>
              <a:gd name="connsiteX14" fmla="*/ 2282664 w 2745801"/>
              <a:gd name="connsiteY14" fmla="*/ 252908 h 3155556"/>
              <a:gd name="connsiteX15" fmla="*/ 2080783 w 2745801"/>
              <a:gd name="connsiteY15" fmla="*/ 134155 h 3155556"/>
              <a:gd name="connsiteX16" fmla="*/ 1997656 w 2745801"/>
              <a:gd name="connsiteY16" fmla="*/ 27277 h 3155556"/>
              <a:gd name="connsiteX17" fmla="*/ 1896715 w 2745801"/>
              <a:gd name="connsiteY17" fmla="*/ 3527 h 3155556"/>
              <a:gd name="connsiteX18" fmla="*/ 1659209 w 2745801"/>
              <a:gd name="connsiteY18" fmla="*/ 86654 h 3155556"/>
              <a:gd name="connsiteX19" fmla="*/ 1154508 w 2745801"/>
              <a:gd name="connsiteY19" fmla="*/ 549792 h 3155556"/>
              <a:gd name="connsiteX20" fmla="*/ 1000128 w 2745801"/>
              <a:gd name="connsiteY20" fmla="*/ 704171 h 3155556"/>
              <a:gd name="connsiteX21" fmla="*/ 780435 w 2745801"/>
              <a:gd name="connsiteY21" fmla="*/ 864488 h 3155556"/>
              <a:gd name="connsiteX22" fmla="*/ 833874 w 2745801"/>
              <a:gd name="connsiteY22" fmla="*/ 644794 h 3155556"/>
              <a:gd name="connsiteX23" fmla="*/ 1006066 w 2745801"/>
              <a:gd name="connsiteY23" fmla="*/ 401350 h 3155556"/>
              <a:gd name="connsiteX24" fmla="*/ 1047630 w 2745801"/>
              <a:gd name="connsiteY24" fmla="*/ 353849 h 31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45801" h="3155556">
                <a:moveTo>
                  <a:pt x="1077387" y="263411"/>
                </a:moveTo>
                <a:cubicBezTo>
                  <a:pt x="984363" y="378206"/>
                  <a:pt x="851698" y="523833"/>
                  <a:pt x="780435" y="615106"/>
                </a:cubicBezTo>
                <a:cubicBezTo>
                  <a:pt x="709172" y="706379"/>
                  <a:pt x="707203" y="709119"/>
                  <a:pt x="649806" y="811049"/>
                </a:cubicBezTo>
                <a:cubicBezTo>
                  <a:pt x="592409" y="912979"/>
                  <a:pt x="504334" y="1085171"/>
                  <a:pt x="436051" y="1226685"/>
                </a:cubicBezTo>
                <a:cubicBezTo>
                  <a:pt x="367768" y="1368199"/>
                  <a:pt x="279692" y="1574038"/>
                  <a:pt x="240108" y="1660134"/>
                </a:cubicBezTo>
                <a:cubicBezTo>
                  <a:pt x="200523" y="1746230"/>
                  <a:pt x="235160" y="1573049"/>
                  <a:pt x="198544" y="1743262"/>
                </a:cubicBezTo>
                <a:cubicBezTo>
                  <a:pt x="161928" y="1913475"/>
                  <a:pt x="53071" y="2449843"/>
                  <a:pt x="20414" y="2681412"/>
                </a:cubicBezTo>
                <a:cubicBezTo>
                  <a:pt x="-12243" y="2912981"/>
                  <a:pt x="4580" y="3176218"/>
                  <a:pt x="2601" y="3132675"/>
                </a:cubicBezTo>
                <a:cubicBezTo>
                  <a:pt x="622" y="3089132"/>
                  <a:pt x="2604287" y="3229656"/>
                  <a:pt x="2644861" y="3097048"/>
                </a:cubicBezTo>
                <a:cubicBezTo>
                  <a:pt x="2685435" y="2964440"/>
                  <a:pt x="2687415" y="2068843"/>
                  <a:pt x="2704238" y="1767012"/>
                </a:cubicBezTo>
                <a:cubicBezTo>
                  <a:pt x="2721061" y="1465181"/>
                  <a:pt x="2745801" y="1383044"/>
                  <a:pt x="2745801" y="1286062"/>
                </a:cubicBezTo>
                <a:cubicBezTo>
                  <a:pt x="2745801" y="1189080"/>
                  <a:pt x="2710176" y="1231633"/>
                  <a:pt x="2704238" y="1185121"/>
                </a:cubicBezTo>
                <a:cubicBezTo>
                  <a:pt x="2698300" y="1138609"/>
                  <a:pt x="2733926" y="1109911"/>
                  <a:pt x="2710175" y="1006992"/>
                </a:cubicBezTo>
                <a:cubicBezTo>
                  <a:pt x="2686424" y="904073"/>
                  <a:pt x="2632986" y="693285"/>
                  <a:pt x="2561734" y="567604"/>
                </a:cubicBezTo>
                <a:cubicBezTo>
                  <a:pt x="2490482" y="441923"/>
                  <a:pt x="2362823" y="325150"/>
                  <a:pt x="2282664" y="252908"/>
                </a:cubicBezTo>
                <a:cubicBezTo>
                  <a:pt x="2202506" y="180666"/>
                  <a:pt x="2128284" y="171760"/>
                  <a:pt x="2080783" y="134155"/>
                </a:cubicBezTo>
                <a:cubicBezTo>
                  <a:pt x="2033282" y="96550"/>
                  <a:pt x="2028334" y="49048"/>
                  <a:pt x="1997656" y="27277"/>
                </a:cubicBezTo>
                <a:cubicBezTo>
                  <a:pt x="1966978" y="5506"/>
                  <a:pt x="1953123" y="-6369"/>
                  <a:pt x="1896715" y="3527"/>
                </a:cubicBezTo>
                <a:cubicBezTo>
                  <a:pt x="1840307" y="13423"/>
                  <a:pt x="1782910" y="-4390"/>
                  <a:pt x="1659209" y="86654"/>
                </a:cubicBezTo>
                <a:cubicBezTo>
                  <a:pt x="1535508" y="177698"/>
                  <a:pt x="1264355" y="446873"/>
                  <a:pt x="1154508" y="549792"/>
                </a:cubicBezTo>
                <a:cubicBezTo>
                  <a:pt x="1044661" y="652711"/>
                  <a:pt x="1062474" y="651722"/>
                  <a:pt x="1000128" y="704171"/>
                </a:cubicBezTo>
                <a:cubicBezTo>
                  <a:pt x="937782" y="756620"/>
                  <a:pt x="808144" y="874384"/>
                  <a:pt x="780435" y="864488"/>
                </a:cubicBezTo>
                <a:cubicBezTo>
                  <a:pt x="752726" y="854592"/>
                  <a:pt x="796269" y="721984"/>
                  <a:pt x="833874" y="644794"/>
                </a:cubicBezTo>
                <a:cubicBezTo>
                  <a:pt x="871479" y="567604"/>
                  <a:pt x="970440" y="449841"/>
                  <a:pt x="1006066" y="401350"/>
                </a:cubicBezTo>
                <a:cubicBezTo>
                  <a:pt x="1041692" y="352859"/>
                  <a:pt x="1044661" y="353354"/>
                  <a:pt x="1047630" y="353849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ipboard"/>
          <p:cNvSpPr/>
          <p:nvPr/>
        </p:nvSpPr>
        <p:spPr>
          <a:xfrm>
            <a:off x="653143" y="3004457"/>
            <a:ext cx="2196935" cy="2155372"/>
          </a:xfrm>
          <a:custGeom>
            <a:avLst/>
            <a:gdLst>
              <a:gd name="connsiteX0" fmla="*/ 1799112 w 2196935"/>
              <a:gd name="connsiteY0" fmla="*/ 1157844 h 2155372"/>
              <a:gd name="connsiteX1" fmla="*/ 807522 w 2196935"/>
              <a:gd name="connsiteY1" fmla="*/ 0 h 2155372"/>
              <a:gd name="connsiteX2" fmla="*/ 0 w 2196935"/>
              <a:gd name="connsiteY2" fmla="*/ 273133 h 2155372"/>
              <a:gd name="connsiteX3" fmla="*/ 1626919 w 2196935"/>
              <a:gd name="connsiteY3" fmla="*/ 2155372 h 2155372"/>
              <a:gd name="connsiteX4" fmla="*/ 1876301 w 2196935"/>
              <a:gd name="connsiteY4" fmla="*/ 2107870 h 2155372"/>
              <a:gd name="connsiteX5" fmla="*/ 2196935 w 2196935"/>
              <a:gd name="connsiteY5" fmla="*/ 1947553 h 21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935" h="2155372">
                <a:moveTo>
                  <a:pt x="1799112" y="1157844"/>
                </a:moveTo>
                <a:lnTo>
                  <a:pt x="807522" y="0"/>
                </a:lnTo>
                <a:lnTo>
                  <a:pt x="0" y="273133"/>
                </a:lnTo>
                <a:lnTo>
                  <a:pt x="1626919" y="2155372"/>
                </a:lnTo>
                <a:lnTo>
                  <a:pt x="1876301" y="2107870"/>
                </a:lnTo>
                <a:lnTo>
                  <a:pt x="2196935" y="1947553"/>
                </a:ln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eeve1"/>
          <p:cNvSpPr/>
          <p:nvPr/>
        </p:nvSpPr>
        <p:spPr>
          <a:xfrm>
            <a:off x="4141703" y="2867711"/>
            <a:ext cx="1053747" cy="1798581"/>
          </a:xfrm>
          <a:custGeom>
            <a:avLst/>
            <a:gdLst>
              <a:gd name="connsiteX0" fmla="*/ 614296 w 1018940"/>
              <a:gd name="connsiteY0" fmla="*/ 16518 h 1798581"/>
              <a:gd name="connsiteX1" fmla="*/ 246160 w 1018940"/>
              <a:gd name="connsiteY1" fmla="*/ 117458 h 1798581"/>
              <a:gd name="connsiteX2" fmla="*/ 8654 w 1018940"/>
              <a:gd name="connsiteY2" fmla="*/ 479656 h 1798581"/>
              <a:gd name="connsiteX3" fmla="*/ 56155 w 1018940"/>
              <a:gd name="connsiteY3" fmla="*/ 1114985 h 1798581"/>
              <a:gd name="connsiteX4" fmla="*/ 97719 w 1018940"/>
              <a:gd name="connsiteY4" fmla="*/ 1477183 h 1798581"/>
              <a:gd name="connsiteX5" fmla="*/ 204597 w 1018940"/>
              <a:gd name="connsiteY5" fmla="*/ 1797817 h 1798581"/>
              <a:gd name="connsiteX6" fmla="*/ 436166 w 1018940"/>
              <a:gd name="connsiteY6" fmla="*/ 1566248 h 1798581"/>
              <a:gd name="connsiteX7" fmla="*/ 911179 w 1018940"/>
              <a:gd name="connsiteY7" fmla="*/ 1554372 h 1798581"/>
              <a:gd name="connsiteX8" fmla="*/ 1012119 w 1018940"/>
              <a:gd name="connsiteY8" fmla="*/ 1690939 h 1798581"/>
              <a:gd name="connsiteX9" fmla="*/ 1000244 w 1018940"/>
              <a:gd name="connsiteY9" fmla="*/ 1008108 h 1798581"/>
              <a:gd name="connsiteX10" fmla="*/ 923054 w 1018940"/>
              <a:gd name="connsiteY10" fmla="*/ 420279 h 1798581"/>
              <a:gd name="connsiteX11" fmla="*/ 614296 w 1018940"/>
              <a:gd name="connsiteY11" fmla="*/ 16518 h 179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940" h="1798581">
                <a:moveTo>
                  <a:pt x="614296" y="16518"/>
                </a:moveTo>
                <a:cubicBezTo>
                  <a:pt x="501480" y="-33952"/>
                  <a:pt x="347100" y="40268"/>
                  <a:pt x="246160" y="117458"/>
                </a:cubicBezTo>
                <a:cubicBezTo>
                  <a:pt x="145220" y="194648"/>
                  <a:pt x="40321" y="313402"/>
                  <a:pt x="8654" y="479656"/>
                </a:cubicBezTo>
                <a:cubicBezTo>
                  <a:pt x="-23013" y="645910"/>
                  <a:pt x="41311" y="948731"/>
                  <a:pt x="56155" y="1114985"/>
                </a:cubicBezTo>
                <a:cubicBezTo>
                  <a:pt x="70999" y="1281240"/>
                  <a:pt x="72979" y="1363378"/>
                  <a:pt x="97719" y="1477183"/>
                </a:cubicBezTo>
                <a:cubicBezTo>
                  <a:pt x="122459" y="1590988"/>
                  <a:pt x="148189" y="1782973"/>
                  <a:pt x="204597" y="1797817"/>
                </a:cubicBezTo>
                <a:cubicBezTo>
                  <a:pt x="261005" y="1812661"/>
                  <a:pt x="318402" y="1606822"/>
                  <a:pt x="436166" y="1566248"/>
                </a:cubicBezTo>
                <a:cubicBezTo>
                  <a:pt x="553930" y="1525674"/>
                  <a:pt x="815187" y="1533590"/>
                  <a:pt x="911179" y="1554372"/>
                </a:cubicBezTo>
                <a:cubicBezTo>
                  <a:pt x="1007171" y="1575154"/>
                  <a:pt x="997275" y="1781983"/>
                  <a:pt x="1012119" y="1690939"/>
                </a:cubicBezTo>
                <a:cubicBezTo>
                  <a:pt x="1026963" y="1599895"/>
                  <a:pt x="1015088" y="1219885"/>
                  <a:pt x="1000244" y="1008108"/>
                </a:cubicBezTo>
                <a:cubicBezTo>
                  <a:pt x="985400" y="796331"/>
                  <a:pt x="979462" y="583565"/>
                  <a:pt x="923054" y="420279"/>
                </a:cubicBezTo>
                <a:cubicBezTo>
                  <a:pt x="866646" y="256993"/>
                  <a:pt x="727112" y="66988"/>
                  <a:pt x="614296" y="16518"/>
                </a:cubicBezTo>
                <a:close/>
              </a:path>
            </a:pathLst>
          </a:custGeom>
          <a:solidFill>
            <a:srgbClr val="4081D0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shadow"/>
          <p:cNvSpPr/>
          <p:nvPr/>
        </p:nvSpPr>
        <p:spPr>
          <a:xfrm>
            <a:off x="4167094" y="2832083"/>
            <a:ext cx="413175" cy="2195404"/>
          </a:xfrm>
          <a:custGeom>
            <a:avLst/>
            <a:gdLst>
              <a:gd name="connsiteX0" fmla="*/ 102088 w 413175"/>
              <a:gd name="connsiteY0" fmla="*/ 6120 h 2195404"/>
              <a:gd name="connsiteX1" fmla="*/ 1147 w 413175"/>
              <a:gd name="connsiteY1" fmla="*/ 457382 h 2195404"/>
              <a:gd name="connsiteX2" fmla="*/ 48649 w 413175"/>
              <a:gd name="connsiteY2" fmla="*/ 1377720 h 2195404"/>
              <a:gd name="connsiteX3" fmla="*/ 66462 w 413175"/>
              <a:gd name="connsiteY3" fmla="*/ 1549912 h 2195404"/>
              <a:gd name="connsiteX4" fmla="*/ 131776 w 413175"/>
              <a:gd name="connsiteY4" fmla="*/ 1656790 h 2195404"/>
              <a:gd name="connsiteX5" fmla="*/ 131776 w 413175"/>
              <a:gd name="connsiteY5" fmla="*/ 1989299 h 2195404"/>
              <a:gd name="connsiteX6" fmla="*/ 410846 w 413175"/>
              <a:gd name="connsiteY6" fmla="*/ 2191180 h 2195404"/>
              <a:gd name="connsiteX7" fmla="*/ 256467 w 413175"/>
              <a:gd name="connsiteY7" fmla="*/ 1805232 h 2195404"/>
              <a:gd name="connsiteX8" fmla="*/ 102088 w 413175"/>
              <a:gd name="connsiteY8" fmla="*/ 1431159 h 2195404"/>
              <a:gd name="connsiteX9" fmla="*/ 66462 w 413175"/>
              <a:gd name="connsiteY9" fmla="*/ 688951 h 2195404"/>
              <a:gd name="connsiteX10" fmla="*/ 72399 w 413175"/>
              <a:gd name="connsiteY10" fmla="*/ 225813 h 2195404"/>
              <a:gd name="connsiteX11" fmla="*/ 102088 w 413175"/>
              <a:gd name="connsiteY11" fmla="*/ 6120 h 21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175" h="2195404">
                <a:moveTo>
                  <a:pt x="102088" y="6120"/>
                </a:moveTo>
                <a:cubicBezTo>
                  <a:pt x="90213" y="44715"/>
                  <a:pt x="10053" y="228782"/>
                  <a:pt x="1147" y="457382"/>
                </a:cubicBezTo>
                <a:cubicBezTo>
                  <a:pt x="-7759" y="685982"/>
                  <a:pt x="37763" y="1195632"/>
                  <a:pt x="48649" y="1377720"/>
                </a:cubicBezTo>
                <a:cubicBezTo>
                  <a:pt x="59535" y="1559808"/>
                  <a:pt x="52607" y="1503400"/>
                  <a:pt x="66462" y="1549912"/>
                </a:cubicBezTo>
                <a:cubicBezTo>
                  <a:pt x="80316" y="1596424"/>
                  <a:pt x="120890" y="1583559"/>
                  <a:pt x="131776" y="1656790"/>
                </a:cubicBezTo>
                <a:cubicBezTo>
                  <a:pt x="142662" y="1730021"/>
                  <a:pt x="85264" y="1900234"/>
                  <a:pt x="131776" y="1989299"/>
                </a:cubicBezTo>
                <a:cubicBezTo>
                  <a:pt x="178288" y="2078364"/>
                  <a:pt x="390064" y="2221858"/>
                  <a:pt x="410846" y="2191180"/>
                </a:cubicBezTo>
                <a:cubicBezTo>
                  <a:pt x="431628" y="2160502"/>
                  <a:pt x="307927" y="1931902"/>
                  <a:pt x="256467" y="1805232"/>
                </a:cubicBezTo>
                <a:cubicBezTo>
                  <a:pt x="205007" y="1678562"/>
                  <a:pt x="133755" y="1617206"/>
                  <a:pt x="102088" y="1431159"/>
                </a:cubicBezTo>
                <a:cubicBezTo>
                  <a:pt x="70421" y="1245112"/>
                  <a:pt x="71410" y="889842"/>
                  <a:pt x="66462" y="688951"/>
                </a:cubicBezTo>
                <a:cubicBezTo>
                  <a:pt x="61514" y="488060"/>
                  <a:pt x="65472" y="331701"/>
                  <a:pt x="72399" y="225813"/>
                </a:cubicBezTo>
                <a:cubicBezTo>
                  <a:pt x="79326" y="119925"/>
                  <a:pt x="113963" y="-32475"/>
                  <a:pt x="102088" y="612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61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arm"/>
          <p:cNvSpPr/>
          <p:nvPr/>
        </p:nvSpPr>
        <p:spPr>
          <a:xfrm>
            <a:off x="1842751" y="3977968"/>
            <a:ext cx="3317243" cy="1630136"/>
          </a:xfrm>
          <a:custGeom>
            <a:avLst/>
            <a:gdLst>
              <a:gd name="connsiteX0" fmla="*/ 2562993 w 3339379"/>
              <a:gd name="connsiteY0" fmla="*/ 623721 h 1664003"/>
              <a:gd name="connsiteX1" fmla="*/ 2580806 w 3339379"/>
              <a:gd name="connsiteY1" fmla="*/ 896854 h 1664003"/>
              <a:gd name="connsiteX2" fmla="*/ 2456116 w 3339379"/>
              <a:gd name="connsiteY2" fmla="*/ 896854 h 1664003"/>
              <a:gd name="connsiteX3" fmla="*/ 1844536 w 3339379"/>
              <a:gd name="connsiteY3" fmla="*/ 813727 h 1664003"/>
              <a:gd name="connsiteX4" fmla="*/ 1458588 w 3339379"/>
              <a:gd name="connsiteY4" fmla="*/ 647472 h 1664003"/>
              <a:gd name="connsiteX5" fmla="*/ 1215144 w 3339379"/>
              <a:gd name="connsiteY5" fmla="*/ 540594 h 1664003"/>
              <a:gd name="connsiteX6" fmla="*/ 882635 w 3339379"/>
              <a:gd name="connsiteY6" fmla="*/ 178397 h 1664003"/>
              <a:gd name="connsiteX7" fmla="*/ 597627 w 3339379"/>
              <a:gd name="connsiteY7" fmla="*/ 172459 h 1664003"/>
              <a:gd name="connsiteX8" fmla="*/ 645129 w 3339379"/>
              <a:gd name="connsiteY8" fmla="*/ 249649 h 1664003"/>
              <a:gd name="connsiteX9" fmla="*/ 395747 w 3339379"/>
              <a:gd name="connsiteY9" fmla="*/ 136833 h 1664003"/>
              <a:gd name="connsiteX10" fmla="*/ 170116 w 3339379"/>
              <a:gd name="connsiteY10" fmla="*/ 29955 h 1664003"/>
              <a:gd name="connsiteX11" fmla="*/ 92926 w 3339379"/>
              <a:gd name="connsiteY11" fmla="*/ 267 h 1664003"/>
              <a:gd name="connsiteX12" fmla="*/ 3861 w 3339379"/>
              <a:gd name="connsiteY12" fmla="*/ 41830 h 1664003"/>
              <a:gd name="connsiteX13" fmla="*/ 229492 w 3339379"/>
              <a:gd name="connsiteY13" fmla="*/ 208085 h 1664003"/>
              <a:gd name="connsiteX14" fmla="*/ 389809 w 3339379"/>
              <a:gd name="connsiteY14" fmla="*/ 320901 h 1664003"/>
              <a:gd name="connsiteX15" fmla="*/ 300744 w 3339379"/>
              <a:gd name="connsiteY15" fmla="*/ 285275 h 1664003"/>
              <a:gd name="connsiteX16" fmla="*/ 241367 w 3339379"/>
              <a:gd name="connsiteY16" fmla="*/ 326838 h 1664003"/>
              <a:gd name="connsiteX17" fmla="*/ 318557 w 3339379"/>
              <a:gd name="connsiteY17" fmla="*/ 481217 h 1664003"/>
              <a:gd name="connsiteX18" fmla="*/ 336370 w 3339379"/>
              <a:gd name="connsiteY18" fmla="*/ 570282 h 1664003"/>
              <a:gd name="connsiteX19" fmla="*/ 383871 w 3339379"/>
              <a:gd name="connsiteY19" fmla="*/ 724662 h 1664003"/>
              <a:gd name="connsiteX20" fmla="*/ 431373 w 3339379"/>
              <a:gd name="connsiteY20" fmla="*/ 748412 h 1664003"/>
              <a:gd name="connsiteX21" fmla="*/ 496687 w 3339379"/>
              <a:gd name="connsiteY21" fmla="*/ 849352 h 1664003"/>
              <a:gd name="connsiteX22" fmla="*/ 900448 w 3339379"/>
              <a:gd name="connsiteY22" fmla="*/ 920604 h 1664003"/>
              <a:gd name="connsiteX23" fmla="*/ 1624843 w 3339379"/>
              <a:gd name="connsiteY23" fmla="*/ 1229363 h 1664003"/>
              <a:gd name="connsiteX24" fmla="*/ 2390801 w 3339379"/>
              <a:gd name="connsiteY24" fmla="*/ 1567810 h 1664003"/>
              <a:gd name="connsiteX25" fmla="*/ 3239887 w 3339379"/>
              <a:gd name="connsiteY25" fmla="*/ 1573747 h 1664003"/>
              <a:gd name="connsiteX26" fmla="*/ 3317077 w 3339379"/>
              <a:gd name="connsiteY26" fmla="*/ 516843 h 1664003"/>
              <a:gd name="connsiteX27" fmla="*/ 3192386 w 3339379"/>
              <a:gd name="connsiteY27" fmla="*/ 404028 h 1664003"/>
              <a:gd name="connsiteX28" fmla="*/ 2948942 w 3339379"/>
              <a:gd name="connsiteY28" fmla="*/ 421841 h 1664003"/>
              <a:gd name="connsiteX29" fmla="*/ 2747061 w 3339379"/>
              <a:gd name="connsiteY29" fmla="*/ 439654 h 1664003"/>
              <a:gd name="connsiteX30" fmla="*/ 2562993 w 3339379"/>
              <a:gd name="connsiteY30" fmla="*/ 623721 h 1664003"/>
              <a:gd name="connsiteX0" fmla="*/ 2562993 w 3317984"/>
              <a:gd name="connsiteY0" fmla="*/ 623721 h 1672646"/>
              <a:gd name="connsiteX1" fmla="*/ 2580806 w 3317984"/>
              <a:gd name="connsiteY1" fmla="*/ 896854 h 1672646"/>
              <a:gd name="connsiteX2" fmla="*/ 2456116 w 3317984"/>
              <a:gd name="connsiteY2" fmla="*/ 896854 h 1672646"/>
              <a:gd name="connsiteX3" fmla="*/ 1844536 w 3317984"/>
              <a:gd name="connsiteY3" fmla="*/ 813727 h 1672646"/>
              <a:gd name="connsiteX4" fmla="*/ 1458588 w 3317984"/>
              <a:gd name="connsiteY4" fmla="*/ 647472 h 1672646"/>
              <a:gd name="connsiteX5" fmla="*/ 1215144 w 3317984"/>
              <a:gd name="connsiteY5" fmla="*/ 540594 h 1672646"/>
              <a:gd name="connsiteX6" fmla="*/ 882635 w 3317984"/>
              <a:gd name="connsiteY6" fmla="*/ 178397 h 1672646"/>
              <a:gd name="connsiteX7" fmla="*/ 597627 w 3317984"/>
              <a:gd name="connsiteY7" fmla="*/ 172459 h 1672646"/>
              <a:gd name="connsiteX8" fmla="*/ 645129 w 3317984"/>
              <a:gd name="connsiteY8" fmla="*/ 249649 h 1672646"/>
              <a:gd name="connsiteX9" fmla="*/ 395747 w 3317984"/>
              <a:gd name="connsiteY9" fmla="*/ 136833 h 1672646"/>
              <a:gd name="connsiteX10" fmla="*/ 170116 w 3317984"/>
              <a:gd name="connsiteY10" fmla="*/ 29955 h 1672646"/>
              <a:gd name="connsiteX11" fmla="*/ 92926 w 3317984"/>
              <a:gd name="connsiteY11" fmla="*/ 267 h 1672646"/>
              <a:gd name="connsiteX12" fmla="*/ 3861 w 3317984"/>
              <a:gd name="connsiteY12" fmla="*/ 41830 h 1672646"/>
              <a:gd name="connsiteX13" fmla="*/ 229492 w 3317984"/>
              <a:gd name="connsiteY13" fmla="*/ 208085 h 1672646"/>
              <a:gd name="connsiteX14" fmla="*/ 389809 w 3317984"/>
              <a:gd name="connsiteY14" fmla="*/ 320901 h 1672646"/>
              <a:gd name="connsiteX15" fmla="*/ 300744 w 3317984"/>
              <a:gd name="connsiteY15" fmla="*/ 285275 h 1672646"/>
              <a:gd name="connsiteX16" fmla="*/ 241367 w 3317984"/>
              <a:gd name="connsiteY16" fmla="*/ 326838 h 1672646"/>
              <a:gd name="connsiteX17" fmla="*/ 318557 w 3317984"/>
              <a:gd name="connsiteY17" fmla="*/ 481217 h 1672646"/>
              <a:gd name="connsiteX18" fmla="*/ 336370 w 3317984"/>
              <a:gd name="connsiteY18" fmla="*/ 570282 h 1672646"/>
              <a:gd name="connsiteX19" fmla="*/ 383871 w 3317984"/>
              <a:gd name="connsiteY19" fmla="*/ 724662 h 1672646"/>
              <a:gd name="connsiteX20" fmla="*/ 431373 w 3317984"/>
              <a:gd name="connsiteY20" fmla="*/ 748412 h 1672646"/>
              <a:gd name="connsiteX21" fmla="*/ 496687 w 3317984"/>
              <a:gd name="connsiteY21" fmla="*/ 849352 h 1672646"/>
              <a:gd name="connsiteX22" fmla="*/ 900448 w 3317984"/>
              <a:gd name="connsiteY22" fmla="*/ 920604 h 1672646"/>
              <a:gd name="connsiteX23" fmla="*/ 1624843 w 3317984"/>
              <a:gd name="connsiteY23" fmla="*/ 1229363 h 1672646"/>
              <a:gd name="connsiteX24" fmla="*/ 2390801 w 3317984"/>
              <a:gd name="connsiteY24" fmla="*/ 1567810 h 1672646"/>
              <a:gd name="connsiteX25" fmla="*/ 3186448 w 3317984"/>
              <a:gd name="connsiteY25" fmla="*/ 1585622 h 1672646"/>
              <a:gd name="connsiteX26" fmla="*/ 3317077 w 3317984"/>
              <a:gd name="connsiteY26" fmla="*/ 516843 h 1672646"/>
              <a:gd name="connsiteX27" fmla="*/ 3192386 w 3317984"/>
              <a:gd name="connsiteY27" fmla="*/ 404028 h 1672646"/>
              <a:gd name="connsiteX28" fmla="*/ 2948942 w 3317984"/>
              <a:gd name="connsiteY28" fmla="*/ 421841 h 1672646"/>
              <a:gd name="connsiteX29" fmla="*/ 2747061 w 3317984"/>
              <a:gd name="connsiteY29" fmla="*/ 439654 h 1672646"/>
              <a:gd name="connsiteX30" fmla="*/ 2562993 w 3317984"/>
              <a:gd name="connsiteY30" fmla="*/ 623721 h 1672646"/>
              <a:gd name="connsiteX0" fmla="*/ 2562993 w 3317984"/>
              <a:gd name="connsiteY0" fmla="*/ 623721 h 1671142"/>
              <a:gd name="connsiteX1" fmla="*/ 2580806 w 3317984"/>
              <a:gd name="connsiteY1" fmla="*/ 896854 h 1671142"/>
              <a:gd name="connsiteX2" fmla="*/ 2456116 w 3317984"/>
              <a:gd name="connsiteY2" fmla="*/ 896854 h 1671142"/>
              <a:gd name="connsiteX3" fmla="*/ 1844536 w 3317984"/>
              <a:gd name="connsiteY3" fmla="*/ 813727 h 1671142"/>
              <a:gd name="connsiteX4" fmla="*/ 1458588 w 3317984"/>
              <a:gd name="connsiteY4" fmla="*/ 647472 h 1671142"/>
              <a:gd name="connsiteX5" fmla="*/ 1215144 w 3317984"/>
              <a:gd name="connsiteY5" fmla="*/ 540594 h 1671142"/>
              <a:gd name="connsiteX6" fmla="*/ 882635 w 3317984"/>
              <a:gd name="connsiteY6" fmla="*/ 178397 h 1671142"/>
              <a:gd name="connsiteX7" fmla="*/ 597627 w 3317984"/>
              <a:gd name="connsiteY7" fmla="*/ 172459 h 1671142"/>
              <a:gd name="connsiteX8" fmla="*/ 645129 w 3317984"/>
              <a:gd name="connsiteY8" fmla="*/ 249649 h 1671142"/>
              <a:gd name="connsiteX9" fmla="*/ 395747 w 3317984"/>
              <a:gd name="connsiteY9" fmla="*/ 136833 h 1671142"/>
              <a:gd name="connsiteX10" fmla="*/ 170116 w 3317984"/>
              <a:gd name="connsiteY10" fmla="*/ 29955 h 1671142"/>
              <a:gd name="connsiteX11" fmla="*/ 92926 w 3317984"/>
              <a:gd name="connsiteY11" fmla="*/ 267 h 1671142"/>
              <a:gd name="connsiteX12" fmla="*/ 3861 w 3317984"/>
              <a:gd name="connsiteY12" fmla="*/ 41830 h 1671142"/>
              <a:gd name="connsiteX13" fmla="*/ 229492 w 3317984"/>
              <a:gd name="connsiteY13" fmla="*/ 208085 h 1671142"/>
              <a:gd name="connsiteX14" fmla="*/ 389809 w 3317984"/>
              <a:gd name="connsiteY14" fmla="*/ 320901 h 1671142"/>
              <a:gd name="connsiteX15" fmla="*/ 300744 w 3317984"/>
              <a:gd name="connsiteY15" fmla="*/ 285275 h 1671142"/>
              <a:gd name="connsiteX16" fmla="*/ 241367 w 3317984"/>
              <a:gd name="connsiteY16" fmla="*/ 326838 h 1671142"/>
              <a:gd name="connsiteX17" fmla="*/ 318557 w 3317984"/>
              <a:gd name="connsiteY17" fmla="*/ 481217 h 1671142"/>
              <a:gd name="connsiteX18" fmla="*/ 336370 w 3317984"/>
              <a:gd name="connsiteY18" fmla="*/ 570282 h 1671142"/>
              <a:gd name="connsiteX19" fmla="*/ 383871 w 3317984"/>
              <a:gd name="connsiteY19" fmla="*/ 724662 h 1671142"/>
              <a:gd name="connsiteX20" fmla="*/ 431373 w 3317984"/>
              <a:gd name="connsiteY20" fmla="*/ 748412 h 1671142"/>
              <a:gd name="connsiteX21" fmla="*/ 496687 w 3317984"/>
              <a:gd name="connsiteY21" fmla="*/ 849352 h 1671142"/>
              <a:gd name="connsiteX22" fmla="*/ 900448 w 3317984"/>
              <a:gd name="connsiteY22" fmla="*/ 920604 h 1671142"/>
              <a:gd name="connsiteX23" fmla="*/ 1624843 w 3317984"/>
              <a:gd name="connsiteY23" fmla="*/ 1229363 h 1671142"/>
              <a:gd name="connsiteX24" fmla="*/ 2390801 w 3317984"/>
              <a:gd name="connsiteY24" fmla="*/ 1567810 h 1671142"/>
              <a:gd name="connsiteX25" fmla="*/ 3186448 w 3317984"/>
              <a:gd name="connsiteY25" fmla="*/ 1585622 h 1671142"/>
              <a:gd name="connsiteX26" fmla="*/ 3317077 w 3317984"/>
              <a:gd name="connsiteY26" fmla="*/ 516843 h 1671142"/>
              <a:gd name="connsiteX27" fmla="*/ 3192386 w 3317984"/>
              <a:gd name="connsiteY27" fmla="*/ 404028 h 1671142"/>
              <a:gd name="connsiteX28" fmla="*/ 2948942 w 3317984"/>
              <a:gd name="connsiteY28" fmla="*/ 421841 h 1671142"/>
              <a:gd name="connsiteX29" fmla="*/ 2747061 w 3317984"/>
              <a:gd name="connsiteY29" fmla="*/ 439654 h 1671142"/>
              <a:gd name="connsiteX30" fmla="*/ 2562993 w 3317984"/>
              <a:gd name="connsiteY30" fmla="*/ 623721 h 1671142"/>
              <a:gd name="connsiteX0" fmla="*/ 2562993 w 3318818"/>
              <a:gd name="connsiteY0" fmla="*/ 623721 h 1644958"/>
              <a:gd name="connsiteX1" fmla="*/ 2580806 w 3318818"/>
              <a:gd name="connsiteY1" fmla="*/ 896854 h 1644958"/>
              <a:gd name="connsiteX2" fmla="*/ 2456116 w 3318818"/>
              <a:gd name="connsiteY2" fmla="*/ 896854 h 1644958"/>
              <a:gd name="connsiteX3" fmla="*/ 1844536 w 3318818"/>
              <a:gd name="connsiteY3" fmla="*/ 813727 h 1644958"/>
              <a:gd name="connsiteX4" fmla="*/ 1458588 w 3318818"/>
              <a:gd name="connsiteY4" fmla="*/ 647472 h 1644958"/>
              <a:gd name="connsiteX5" fmla="*/ 1215144 w 3318818"/>
              <a:gd name="connsiteY5" fmla="*/ 540594 h 1644958"/>
              <a:gd name="connsiteX6" fmla="*/ 882635 w 3318818"/>
              <a:gd name="connsiteY6" fmla="*/ 178397 h 1644958"/>
              <a:gd name="connsiteX7" fmla="*/ 597627 w 3318818"/>
              <a:gd name="connsiteY7" fmla="*/ 172459 h 1644958"/>
              <a:gd name="connsiteX8" fmla="*/ 645129 w 3318818"/>
              <a:gd name="connsiteY8" fmla="*/ 249649 h 1644958"/>
              <a:gd name="connsiteX9" fmla="*/ 395747 w 3318818"/>
              <a:gd name="connsiteY9" fmla="*/ 136833 h 1644958"/>
              <a:gd name="connsiteX10" fmla="*/ 170116 w 3318818"/>
              <a:gd name="connsiteY10" fmla="*/ 29955 h 1644958"/>
              <a:gd name="connsiteX11" fmla="*/ 92926 w 3318818"/>
              <a:gd name="connsiteY11" fmla="*/ 267 h 1644958"/>
              <a:gd name="connsiteX12" fmla="*/ 3861 w 3318818"/>
              <a:gd name="connsiteY12" fmla="*/ 41830 h 1644958"/>
              <a:gd name="connsiteX13" fmla="*/ 229492 w 3318818"/>
              <a:gd name="connsiteY13" fmla="*/ 208085 h 1644958"/>
              <a:gd name="connsiteX14" fmla="*/ 389809 w 3318818"/>
              <a:gd name="connsiteY14" fmla="*/ 320901 h 1644958"/>
              <a:gd name="connsiteX15" fmla="*/ 300744 w 3318818"/>
              <a:gd name="connsiteY15" fmla="*/ 285275 h 1644958"/>
              <a:gd name="connsiteX16" fmla="*/ 241367 w 3318818"/>
              <a:gd name="connsiteY16" fmla="*/ 326838 h 1644958"/>
              <a:gd name="connsiteX17" fmla="*/ 318557 w 3318818"/>
              <a:gd name="connsiteY17" fmla="*/ 481217 h 1644958"/>
              <a:gd name="connsiteX18" fmla="*/ 336370 w 3318818"/>
              <a:gd name="connsiteY18" fmla="*/ 570282 h 1644958"/>
              <a:gd name="connsiteX19" fmla="*/ 383871 w 3318818"/>
              <a:gd name="connsiteY19" fmla="*/ 724662 h 1644958"/>
              <a:gd name="connsiteX20" fmla="*/ 431373 w 3318818"/>
              <a:gd name="connsiteY20" fmla="*/ 748412 h 1644958"/>
              <a:gd name="connsiteX21" fmla="*/ 496687 w 3318818"/>
              <a:gd name="connsiteY21" fmla="*/ 849352 h 1644958"/>
              <a:gd name="connsiteX22" fmla="*/ 900448 w 3318818"/>
              <a:gd name="connsiteY22" fmla="*/ 920604 h 1644958"/>
              <a:gd name="connsiteX23" fmla="*/ 1624843 w 3318818"/>
              <a:gd name="connsiteY23" fmla="*/ 1229363 h 1644958"/>
              <a:gd name="connsiteX24" fmla="*/ 2390801 w 3318818"/>
              <a:gd name="connsiteY24" fmla="*/ 1567810 h 1644958"/>
              <a:gd name="connsiteX25" fmla="*/ 3186448 w 3318818"/>
              <a:gd name="connsiteY25" fmla="*/ 1585622 h 1644958"/>
              <a:gd name="connsiteX26" fmla="*/ 3317077 w 3318818"/>
              <a:gd name="connsiteY26" fmla="*/ 516843 h 1644958"/>
              <a:gd name="connsiteX27" fmla="*/ 3192386 w 3318818"/>
              <a:gd name="connsiteY27" fmla="*/ 404028 h 1644958"/>
              <a:gd name="connsiteX28" fmla="*/ 2948942 w 3318818"/>
              <a:gd name="connsiteY28" fmla="*/ 421841 h 1644958"/>
              <a:gd name="connsiteX29" fmla="*/ 2747061 w 3318818"/>
              <a:gd name="connsiteY29" fmla="*/ 439654 h 1644958"/>
              <a:gd name="connsiteX30" fmla="*/ 2562993 w 3318818"/>
              <a:gd name="connsiteY30" fmla="*/ 623721 h 1644958"/>
              <a:gd name="connsiteX0" fmla="*/ 2562993 w 3317243"/>
              <a:gd name="connsiteY0" fmla="*/ 623721 h 1612362"/>
              <a:gd name="connsiteX1" fmla="*/ 2580806 w 3317243"/>
              <a:gd name="connsiteY1" fmla="*/ 896854 h 1612362"/>
              <a:gd name="connsiteX2" fmla="*/ 2456116 w 3317243"/>
              <a:gd name="connsiteY2" fmla="*/ 896854 h 1612362"/>
              <a:gd name="connsiteX3" fmla="*/ 1844536 w 3317243"/>
              <a:gd name="connsiteY3" fmla="*/ 813727 h 1612362"/>
              <a:gd name="connsiteX4" fmla="*/ 1458588 w 3317243"/>
              <a:gd name="connsiteY4" fmla="*/ 647472 h 1612362"/>
              <a:gd name="connsiteX5" fmla="*/ 1215144 w 3317243"/>
              <a:gd name="connsiteY5" fmla="*/ 540594 h 1612362"/>
              <a:gd name="connsiteX6" fmla="*/ 882635 w 3317243"/>
              <a:gd name="connsiteY6" fmla="*/ 178397 h 1612362"/>
              <a:gd name="connsiteX7" fmla="*/ 597627 w 3317243"/>
              <a:gd name="connsiteY7" fmla="*/ 172459 h 1612362"/>
              <a:gd name="connsiteX8" fmla="*/ 645129 w 3317243"/>
              <a:gd name="connsiteY8" fmla="*/ 249649 h 1612362"/>
              <a:gd name="connsiteX9" fmla="*/ 395747 w 3317243"/>
              <a:gd name="connsiteY9" fmla="*/ 136833 h 1612362"/>
              <a:gd name="connsiteX10" fmla="*/ 170116 w 3317243"/>
              <a:gd name="connsiteY10" fmla="*/ 29955 h 1612362"/>
              <a:gd name="connsiteX11" fmla="*/ 92926 w 3317243"/>
              <a:gd name="connsiteY11" fmla="*/ 267 h 1612362"/>
              <a:gd name="connsiteX12" fmla="*/ 3861 w 3317243"/>
              <a:gd name="connsiteY12" fmla="*/ 41830 h 1612362"/>
              <a:gd name="connsiteX13" fmla="*/ 229492 w 3317243"/>
              <a:gd name="connsiteY13" fmla="*/ 208085 h 1612362"/>
              <a:gd name="connsiteX14" fmla="*/ 389809 w 3317243"/>
              <a:gd name="connsiteY14" fmla="*/ 320901 h 1612362"/>
              <a:gd name="connsiteX15" fmla="*/ 300744 w 3317243"/>
              <a:gd name="connsiteY15" fmla="*/ 285275 h 1612362"/>
              <a:gd name="connsiteX16" fmla="*/ 241367 w 3317243"/>
              <a:gd name="connsiteY16" fmla="*/ 326838 h 1612362"/>
              <a:gd name="connsiteX17" fmla="*/ 318557 w 3317243"/>
              <a:gd name="connsiteY17" fmla="*/ 481217 h 1612362"/>
              <a:gd name="connsiteX18" fmla="*/ 336370 w 3317243"/>
              <a:gd name="connsiteY18" fmla="*/ 570282 h 1612362"/>
              <a:gd name="connsiteX19" fmla="*/ 383871 w 3317243"/>
              <a:gd name="connsiteY19" fmla="*/ 724662 h 1612362"/>
              <a:gd name="connsiteX20" fmla="*/ 431373 w 3317243"/>
              <a:gd name="connsiteY20" fmla="*/ 748412 h 1612362"/>
              <a:gd name="connsiteX21" fmla="*/ 496687 w 3317243"/>
              <a:gd name="connsiteY21" fmla="*/ 849352 h 1612362"/>
              <a:gd name="connsiteX22" fmla="*/ 900448 w 3317243"/>
              <a:gd name="connsiteY22" fmla="*/ 920604 h 1612362"/>
              <a:gd name="connsiteX23" fmla="*/ 1624843 w 3317243"/>
              <a:gd name="connsiteY23" fmla="*/ 1229363 h 1612362"/>
              <a:gd name="connsiteX24" fmla="*/ 2390801 w 3317243"/>
              <a:gd name="connsiteY24" fmla="*/ 1567810 h 1612362"/>
              <a:gd name="connsiteX25" fmla="*/ 3168635 w 3317243"/>
              <a:gd name="connsiteY25" fmla="*/ 1532183 h 1612362"/>
              <a:gd name="connsiteX26" fmla="*/ 3317077 w 3317243"/>
              <a:gd name="connsiteY26" fmla="*/ 516843 h 1612362"/>
              <a:gd name="connsiteX27" fmla="*/ 3192386 w 3317243"/>
              <a:gd name="connsiteY27" fmla="*/ 404028 h 1612362"/>
              <a:gd name="connsiteX28" fmla="*/ 2948942 w 3317243"/>
              <a:gd name="connsiteY28" fmla="*/ 421841 h 1612362"/>
              <a:gd name="connsiteX29" fmla="*/ 2747061 w 3317243"/>
              <a:gd name="connsiteY29" fmla="*/ 439654 h 1612362"/>
              <a:gd name="connsiteX30" fmla="*/ 2562993 w 3317243"/>
              <a:gd name="connsiteY30" fmla="*/ 623721 h 1612362"/>
              <a:gd name="connsiteX0" fmla="*/ 2562993 w 3317243"/>
              <a:gd name="connsiteY0" fmla="*/ 623721 h 1630136"/>
              <a:gd name="connsiteX1" fmla="*/ 2580806 w 3317243"/>
              <a:gd name="connsiteY1" fmla="*/ 896854 h 1630136"/>
              <a:gd name="connsiteX2" fmla="*/ 2456116 w 3317243"/>
              <a:gd name="connsiteY2" fmla="*/ 896854 h 1630136"/>
              <a:gd name="connsiteX3" fmla="*/ 1844536 w 3317243"/>
              <a:gd name="connsiteY3" fmla="*/ 813727 h 1630136"/>
              <a:gd name="connsiteX4" fmla="*/ 1458588 w 3317243"/>
              <a:gd name="connsiteY4" fmla="*/ 647472 h 1630136"/>
              <a:gd name="connsiteX5" fmla="*/ 1215144 w 3317243"/>
              <a:gd name="connsiteY5" fmla="*/ 540594 h 1630136"/>
              <a:gd name="connsiteX6" fmla="*/ 882635 w 3317243"/>
              <a:gd name="connsiteY6" fmla="*/ 178397 h 1630136"/>
              <a:gd name="connsiteX7" fmla="*/ 597627 w 3317243"/>
              <a:gd name="connsiteY7" fmla="*/ 172459 h 1630136"/>
              <a:gd name="connsiteX8" fmla="*/ 645129 w 3317243"/>
              <a:gd name="connsiteY8" fmla="*/ 249649 h 1630136"/>
              <a:gd name="connsiteX9" fmla="*/ 395747 w 3317243"/>
              <a:gd name="connsiteY9" fmla="*/ 136833 h 1630136"/>
              <a:gd name="connsiteX10" fmla="*/ 170116 w 3317243"/>
              <a:gd name="connsiteY10" fmla="*/ 29955 h 1630136"/>
              <a:gd name="connsiteX11" fmla="*/ 92926 w 3317243"/>
              <a:gd name="connsiteY11" fmla="*/ 267 h 1630136"/>
              <a:gd name="connsiteX12" fmla="*/ 3861 w 3317243"/>
              <a:gd name="connsiteY12" fmla="*/ 41830 h 1630136"/>
              <a:gd name="connsiteX13" fmla="*/ 229492 w 3317243"/>
              <a:gd name="connsiteY13" fmla="*/ 208085 h 1630136"/>
              <a:gd name="connsiteX14" fmla="*/ 389809 w 3317243"/>
              <a:gd name="connsiteY14" fmla="*/ 320901 h 1630136"/>
              <a:gd name="connsiteX15" fmla="*/ 300744 w 3317243"/>
              <a:gd name="connsiteY15" fmla="*/ 285275 h 1630136"/>
              <a:gd name="connsiteX16" fmla="*/ 241367 w 3317243"/>
              <a:gd name="connsiteY16" fmla="*/ 326838 h 1630136"/>
              <a:gd name="connsiteX17" fmla="*/ 318557 w 3317243"/>
              <a:gd name="connsiteY17" fmla="*/ 481217 h 1630136"/>
              <a:gd name="connsiteX18" fmla="*/ 336370 w 3317243"/>
              <a:gd name="connsiteY18" fmla="*/ 570282 h 1630136"/>
              <a:gd name="connsiteX19" fmla="*/ 383871 w 3317243"/>
              <a:gd name="connsiteY19" fmla="*/ 724662 h 1630136"/>
              <a:gd name="connsiteX20" fmla="*/ 431373 w 3317243"/>
              <a:gd name="connsiteY20" fmla="*/ 748412 h 1630136"/>
              <a:gd name="connsiteX21" fmla="*/ 496687 w 3317243"/>
              <a:gd name="connsiteY21" fmla="*/ 849352 h 1630136"/>
              <a:gd name="connsiteX22" fmla="*/ 900448 w 3317243"/>
              <a:gd name="connsiteY22" fmla="*/ 920604 h 1630136"/>
              <a:gd name="connsiteX23" fmla="*/ 1624843 w 3317243"/>
              <a:gd name="connsiteY23" fmla="*/ 1229363 h 1630136"/>
              <a:gd name="connsiteX24" fmla="*/ 2349237 w 3317243"/>
              <a:gd name="connsiteY24" fmla="*/ 1555934 h 1630136"/>
              <a:gd name="connsiteX25" fmla="*/ 3168635 w 3317243"/>
              <a:gd name="connsiteY25" fmla="*/ 1532183 h 1630136"/>
              <a:gd name="connsiteX26" fmla="*/ 3317077 w 3317243"/>
              <a:gd name="connsiteY26" fmla="*/ 516843 h 1630136"/>
              <a:gd name="connsiteX27" fmla="*/ 3192386 w 3317243"/>
              <a:gd name="connsiteY27" fmla="*/ 404028 h 1630136"/>
              <a:gd name="connsiteX28" fmla="*/ 2948942 w 3317243"/>
              <a:gd name="connsiteY28" fmla="*/ 421841 h 1630136"/>
              <a:gd name="connsiteX29" fmla="*/ 2747061 w 3317243"/>
              <a:gd name="connsiteY29" fmla="*/ 439654 h 1630136"/>
              <a:gd name="connsiteX30" fmla="*/ 2562993 w 3317243"/>
              <a:gd name="connsiteY30" fmla="*/ 623721 h 163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17243" h="1630136">
                <a:moveTo>
                  <a:pt x="2562993" y="623721"/>
                </a:moveTo>
                <a:cubicBezTo>
                  <a:pt x="2535284" y="699921"/>
                  <a:pt x="2598619" y="851332"/>
                  <a:pt x="2580806" y="896854"/>
                </a:cubicBezTo>
                <a:cubicBezTo>
                  <a:pt x="2562993" y="942376"/>
                  <a:pt x="2578828" y="910709"/>
                  <a:pt x="2456116" y="896854"/>
                </a:cubicBezTo>
                <a:cubicBezTo>
                  <a:pt x="2333404" y="882999"/>
                  <a:pt x="2010791" y="855291"/>
                  <a:pt x="1844536" y="813727"/>
                </a:cubicBezTo>
                <a:cubicBezTo>
                  <a:pt x="1678281" y="772163"/>
                  <a:pt x="1458588" y="647472"/>
                  <a:pt x="1458588" y="647472"/>
                </a:cubicBezTo>
                <a:cubicBezTo>
                  <a:pt x="1353689" y="601950"/>
                  <a:pt x="1311136" y="618773"/>
                  <a:pt x="1215144" y="540594"/>
                </a:cubicBezTo>
                <a:cubicBezTo>
                  <a:pt x="1119152" y="462415"/>
                  <a:pt x="985554" y="239753"/>
                  <a:pt x="882635" y="178397"/>
                </a:cubicBezTo>
                <a:cubicBezTo>
                  <a:pt x="779715" y="117041"/>
                  <a:pt x="637211" y="160584"/>
                  <a:pt x="597627" y="172459"/>
                </a:cubicBezTo>
                <a:cubicBezTo>
                  <a:pt x="558043" y="184334"/>
                  <a:pt x="678776" y="255587"/>
                  <a:pt x="645129" y="249649"/>
                </a:cubicBezTo>
                <a:cubicBezTo>
                  <a:pt x="611482" y="243711"/>
                  <a:pt x="474916" y="173449"/>
                  <a:pt x="395747" y="136833"/>
                </a:cubicBezTo>
                <a:cubicBezTo>
                  <a:pt x="316578" y="100217"/>
                  <a:pt x="220586" y="52716"/>
                  <a:pt x="170116" y="29955"/>
                </a:cubicBezTo>
                <a:cubicBezTo>
                  <a:pt x="119646" y="7194"/>
                  <a:pt x="120635" y="-1712"/>
                  <a:pt x="92926" y="267"/>
                </a:cubicBezTo>
                <a:cubicBezTo>
                  <a:pt x="65217" y="2246"/>
                  <a:pt x="-18900" y="7194"/>
                  <a:pt x="3861" y="41830"/>
                </a:cubicBezTo>
                <a:cubicBezTo>
                  <a:pt x="26622" y="76466"/>
                  <a:pt x="165167" y="161573"/>
                  <a:pt x="229492" y="208085"/>
                </a:cubicBezTo>
                <a:cubicBezTo>
                  <a:pt x="293817" y="254597"/>
                  <a:pt x="377934" y="308036"/>
                  <a:pt x="389809" y="320901"/>
                </a:cubicBezTo>
                <a:cubicBezTo>
                  <a:pt x="401684" y="333766"/>
                  <a:pt x="325484" y="284285"/>
                  <a:pt x="300744" y="285275"/>
                </a:cubicBezTo>
                <a:cubicBezTo>
                  <a:pt x="276004" y="286264"/>
                  <a:pt x="238398" y="294181"/>
                  <a:pt x="241367" y="326838"/>
                </a:cubicBezTo>
                <a:cubicBezTo>
                  <a:pt x="244336" y="359495"/>
                  <a:pt x="302723" y="440643"/>
                  <a:pt x="318557" y="481217"/>
                </a:cubicBezTo>
                <a:cubicBezTo>
                  <a:pt x="334391" y="521791"/>
                  <a:pt x="325484" y="529708"/>
                  <a:pt x="336370" y="570282"/>
                </a:cubicBezTo>
                <a:cubicBezTo>
                  <a:pt x="347256" y="610856"/>
                  <a:pt x="368037" y="694974"/>
                  <a:pt x="383871" y="724662"/>
                </a:cubicBezTo>
                <a:cubicBezTo>
                  <a:pt x="399705" y="754350"/>
                  <a:pt x="412570" y="727630"/>
                  <a:pt x="431373" y="748412"/>
                </a:cubicBezTo>
                <a:cubicBezTo>
                  <a:pt x="450176" y="769194"/>
                  <a:pt x="418508" y="820653"/>
                  <a:pt x="496687" y="849352"/>
                </a:cubicBezTo>
                <a:cubicBezTo>
                  <a:pt x="574866" y="878051"/>
                  <a:pt x="712422" y="857269"/>
                  <a:pt x="900448" y="920604"/>
                </a:cubicBezTo>
                <a:cubicBezTo>
                  <a:pt x="1088474" y="983939"/>
                  <a:pt x="1383378" y="1123475"/>
                  <a:pt x="1624843" y="1229363"/>
                </a:cubicBezTo>
                <a:cubicBezTo>
                  <a:pt x="1866308" y="1335251"/>
                  <a:pt x="2091938" y="1505464"/>
                  <a:pt x="2349237" y="1555934"/>
                </a:cubicBezTo>
                <a:cubicBezTo>
                  <a:pt x="2606536" y="1606404"/>
                  <a:pt x="3007328" y="1705365"/>
                  <a:pt x="3168635" y="1532183"/>
                </a:cubicBezTo>
                <a:cubicBezTo>
                  <a:pt x="3329942" y="1359001"/>
                  <a:pt x="3313119" y="704869"/>
                  <a:pt x="3317077" y="516843"/>
                </a:cubicBezTo>
                <a:cubicBezTo>
                  <a:pt x="3321035" y="328817"/>
                  <a:pt x="3253742" y="419862"/>
                  <a:pt x="3192386" y="404028"/>
                </a:cubicBezTo>
                <a:cubicBezTo>
                  <a:pt x="3131030" y="388194"/>
                  <a:pt x="2948942" y="421841"/>
                  <a:pt x="2948942" y="421841"/>
                </a:cubicBezTo>
                <a:cubicBezTo>
                  <a:pt x="2874721" y="427779"/>
                  <a:pt x="2815344" y="406997"/>
                  <a:pt x="2747061" y="439654"/>
                </a:cubicBezTo>
                <a:cubicBezTo>
                  <a:pt x="2678778" y="472311"/>
                  <a:pt x="2590702" y="547521"/>
                  <a:pt x="2562993" y="62372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leeve 2"/>
          <p:cNvSpPr/>
          <p:nvPr/>
        </p:nvSpPr>
        <p:spPr>
          <a:xfrm>
            <a:off x="4283799" y="3476046"/>
            <a:ext cx="910373" cy="1176194"/>
          </a:xfrm>
          <a:custGeom>
            <a:avLst/>
            <a:gdLst>
              <a:gd name="connsiteX0" fmla="*/ 98195 w 910373"/>
              <a:gd name="connsiteY0" fmla="*/ 1155332 h 1176194"/>
              <a:gd name="connsiteX1" fmla="*/ 169447 w 910373"/>
              <a:gd name="connsiteY1" fmla="*/ 1054391 h 1176194"/>
              <a:gd name="connsiteX2" fmla="*/ 496018 w 910373"/>
              <a:gd name="connsiteY2" fmla="*/ 929700 h 1176194"/>
              <a:gd name="connsiteX3" fmla="*/ 876029 w 910373"/>
              <a:gd name="connsiteY3" fmla="*/ 1018765 h 1176194"/>
              <a:gd name="connsiteX4" fmla="*/ 858216 w 910373"/>
              <a:gd name="connsiteY4" fmla="*/ 401249 h 1176194"/>
              <a:gd name="connsiteX5" fmla="*/ 573208 w 910373"/>
              <a:gd name="connsiteY5" fmla="*/ 3425 h 1176194"/>
              <a:gd name="connsiteX6" fmla="*/ 26943 w 910373"/>
              <a:gd name="connsiteY6" fmla="*/ 620942 h 1176194"/>
              <a:gd name="connsiteX7" fmla="*/ 98195 w 910373"/>
              <a:gd name="connsiteY7" fmla="*/ 1155332 h 117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373" h="1176194">
                <a:moveTo>
                  <a:pt x="98195" y="1155332"/>
                </a:moveTo>
                <a:cubicBezTo>
                  <a:pt x="121946" y="1227573"/>
                  <a:pt x="103143" y="1091996"/>
                  <a:pt x="169447" y="1054391"/>
                </a:cubicBezTo>
                <a:cubicBezTo>
                  <a:pt x="235751" y="1016786"/>
                  <a:pt x="378254" y="935638"/>
                  <a:pt x="496018" y="929700"/>
                </a:cubicBezTo>
                <a:cubicBezTo>
                  <a:pt x="613782" y="923762"/>
                  <a:pt x="815663" y="1106840"/>
                  <a:pt x="876029" y="1018765"/>
                </a:cubicBezTo>
                <a:cubicBezTo>
                  <a:pt x="936395" y="930690"/>
                  <a:pt x="908686" y="570472"/>
                  <a:pt x="858216" y="401249"/>
                </a:cubicBezTo>
                <a:cubicBezTo>
                  <a:pt x="807746" y="232026"/>
                  <a:pt x="711753" y="-33190"/>
                  <a:pt x="573208" y="3425"/>
                </a:cubicBezTo>
                <a:cubicBezTo>
                  <a:pt x="434663" y="40040"/>
                  <a:pt x="109081" y="429947"/>
                  <a:pt x="26943" y="620942"/>
                </a:cubicBezTo>
                <a:cubicBezTo>
                  <a:pt x="-55195" y="811937"/>
                  <a:pt x="74444" y="1083091"/>
                  <a:pt x="98195" y="1155332"/>
                </a:cubicBezTo>
                <a:close/>
              </a:path>
            </a:pathLst>
          </a:custGeom>
          <a:solidFill>
            <a:srgbClr val="4081D0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elbow shadow"/>
          <p:cNvSpPr/>
          <p:nvPr/>
        </p:nvSpPr>
        <p:spPr>
          <a:xfrm>
            <a:off x="3984899" y="4513754"/>
            <a:ext cx="1171864" cy="1079622"/>
          </a:xfrm>
          <a:custGeom>
            <a:avLst/>
            <a:gdLst>
              <a:gd name="connsiteX0" fmla="*/ 983244 w 987502"/>
              <a:gd name="connsiteY0" fmla="*/ 579 h 1075152"/>
              <a:gd name="connsiteX1" fmla="*/ 962102 w 987502"/>
              <a:gd name="connsiteY1" fmla="*/ 534419 h 1075152"/>
              <a:gd name="connsiteX2" fmla="*/ 882818 w 987502"/>
              <a:gd name="connsiteY2" fmla="*/ 893837 h 1075152"/>
              <a:gd name="connsiteX3" fmla="*/ 740109 w 987502"/>
              <a:gd name="connsiteY3" fmla="*/ 1041832 h 1075152"/>
              <a:gd name="connsiteX4" fmla="*/ 444118 w 987502"/>
              <a:gd name="connsiteY4" fmla="*/ 1073545 h 1075152"/>
              <a:gd name="connsiteX5" fmla="*/ 132 w 987502"/>
              <a:gd name="connsiteY5" fmla="*/ 1010119 h 1075152"/>
              <a:gd name="connsiteX6" fmla="*/ 401833 w 987502"/>
              <a:gd name="connsiteY6" fmla="*/ 978406 h 1075152"/>
              <a:gd name="connsiteX7" fmla="*/ 798250 w 987502"/>
              <a:gd name="connsiteY7" fmla="*/ 856838 h 1075152"/>
              <a:gd name="connsiteX8" fmla="*/ 888104 w 987502"/>
              <a:gd name="connsiteY8" fmla="*/ 439280 h 1075152"/>
              <a:gd name="connsiteX9" fmla="*/ 983244 w 987502"/>
              <a:gd name="connsiteY9" fmla="*/ 579 h 1075152"/>
              <a:gd name="connsiteX0" fmla="*/ 983244 w 987073"/>
              <a:gd name="connsiteY0" fmla="*/ 579 h 1074998"/>
              <a:gd name="connsiteX1" fmla="*/ 962102 w 987073"/>
              <a:gd name="connsiteY1" fmla="*/ 534419 h 1074998"/>
              <a:gd name="connsiteX2" fmla="*/ 903961 w 987073"/>
              <a:gd name="connsiteY2" fmla="*/ 904408 h 1074998"/>
              <a:gd name="connsiteX3" fmla="*/ 740109 w 987073"/>
              <a:gd name="connsiteY3" fmla="*/ 1041832 h 1074998"/>
              <a:gd name="connsiteX4" fmla="*/ 444118 w 987073"/>
              <a:gd name="connsiteY4" fmla="*/ 1073545 h 1074998"/>
              <a:gd name="connsiteX5" fmla="*/ 132 w 987073"/>
              <a:gd name="connsiteY5" fmla="*/ 1010119 h 1074998"/>
              <a:gd name="connsiteX6" fmla="*/ 401833 w 987073"/>
              <a:gd name="connsiteY6" fmla="*/ 978406 h 1074998"/>
              <a:gd name="connsiteX7" fmla="*/ 798250 w 987073"/>
              <a:gd name="connsiteY7" fmla="*/ 856838 h 1074998"/>
              <a:gd name="connsiteX8" fmla="*/ 888104 w 987073"/>
              <a:gd name="connsiteY8" fmla="*/ 439280 h 1074998"/>
              <a:gd name="connsiteX9" fmla="*/ 983244 w 987073"/>
              <a:gd name="connsiteY9" fmla="*/ 579 h 1074998"/>
              <a:gd name="connsiteX0" fmla="*/ 983244 w 994168"/>
              <a:gd name="connsiteY0" fmla="*/ 579 h 1074998"/>
              <a:gd name="connsiteX1" fmla="*/ 983244 w 994168"/>
              <a:gd name="connsiteY1" fmla="*/ 534419 h 1074998"/>
              <a:gd name="connsiteX2" fmla="*/ 903961 w 994168"/>
              <a:gd name="connsiteY2" fmla="*/ 904408 h 1074998"/>
              <a:gd name="connsiteX3" fmla="*/ 740109 w 994168"/>
              <a:gd name="connsiteY3" fmla="*/ 1041832 h 1074998"/>
              <a:gd name="connsiteX4" fmla="*/ 444118 w 994168"/>
              <a:gd name="connsiteY4" fmla="*/ 1073545 h 1074998"/>
              <a:gd name="connsiteX5" fmla="*/ 132 w 994168"/>
              <a:gd name="connsiteY5" fmla="*/ 1010119 h 1074998"/>
              <a:gd name="connsiteX6" fmla="*/ 401833 w 994168"/>
              <a:gd name="connsiteY6" fmla="*/ 978406 h 1074998"/>
              <a:gd name="connsiteX7" fmla="*/ 798250 w 994168"/>
              <a:gd name="connsiteY7" fmla="*/ 856838 h 1074998"/>
              <a:gd name="connsiteX8" fmla="*/ 888104 w 994168"/>
              <a:gd name="connsiteY8" fmla="*/ 439280 h 1074998"/>
              <a:gd name="connsiteX9" fmla="*/ 983244 w 994168"/>
              <a:gd name="connsiteY9" fmla="*/ 579 h 1074998"/>
              <a:gd name="connsiteX0" fmla="*/ 983244 w 994168"/>
              <a:gd name="connsiteY0" fmla="*/ 579 h 1079517"/>
              <a:gd name="connsiteX1" fmla="*/ 983244 w 994168"/>
              <a:gd name="connsiteY1" fmla="*/ 534419 h 1079517"/>
              <a:gd name="connsiteX2" fmla="*/ 903961 w 994168"/>
              <a:gd name="connsiteY2" fmla="*/ 904408 h 1079517"/>
              <a:gd name="connsiteX3" fmla="*/ 740109 w 994168"/>
              <a:gd name="connsiteY3" fmla="*/ 1057688 h 1079517"/>
              <a:gd name="connsiteX4" fmla="*/ 444118 w 994168"/>
              <a:gd name="connsiteY4" fmla="*/ 1073545 h 1079517"/>
              <a:gd name="connsiteX5" fmla="*/ 132 w 994168"/>
              <a:gd name="connsiteY5" fmla="*/ 1010119 h 1079517"/>
              <a:gd name="connsiteX6" fmla="*/ 401833 w 994168"/>
              <a:gd name="connsiteY6" fmla="*/ 978406 h 1079517"/>
              <a:gd name="connsiteX7" fmla="*/ 798250 w 994168"/>
              <a:gd name="connsiteY7" fmla="*/ 856838 h 1079517"/>
              <a:gd name="connsiteX8" fmla="*/ 888104 w 994168"/>
              <a:gd name="connsiteY8" fmla="*/ 439280 h 1079517"/>
              <a:gd name="connsiteX9" fmla="*/ 983244 w 994168"/>
              <a:gd name="connsiteY9" fmla="*/ 579 h 1079517"/>
              <a:gd name="connsiteX0" fmla="*/ 1162907 w 1173831"/>
              <a:gd name="connsiteY0" fmla="*/ 579 h 1083709"/>
              <a:gd name="connsiteX1" fmla="*/ 1162907 w 1173831"/>
              <a:gd name="connsiteY1" fmla="*/ 534419 h 1083709"/>
              <a:gd name="connsiteX2" fmla="*/ 1083624 w 1173831"/>
              <a:gd name="connsiteY2" fmla="*/ 904408 h 1083709"/>
              <a:gd name="connsiteX3" fmla="*/ 919772 w 1173831"/>
              <a:gd name="connsiteY3" fmla="*/ 1057688 h 1083709"/>
              <a:gd name="connsiteX4" fmla="*/ 623781 w 1173831"/>
              <a:gd name="connsiteY4" fmla="*/ 1073545 h 1083709"/>
              <a:gd name="connsiteX5" fmla="*/ 86 w 1173831"/>
              <a:gd name="connsiteY5" fmla="*/ 951978 h 1083709"/>
              <a:gd name="connsiteX6" fmla="*/ 581496 w 1173831"/>
              <a:gd name="connsiteY6" fmla="*/ 978406 h 1083709"/>
              <a:gd name="connsiteX7" fmla="*/ 977913 w 1173831"/>
              <a:gd name="connsiteY7" fmla="*/ 856838 h 1083709"/>
              <a:gd name="connsiteX8" fmla="*/ 1067767 w 1173831"/>
              <a:gd name="connsiteY8" fmla="*/ 439280 h 1083709"/>
              <a:gd name="connsiteX9" fmla="*/ 1162907 w 1173831"/>
              <a:gd name="connsiteY9" fmla="*/ 579 h 1083709"/>
              <a:gd name="connsiteX0" fmla="*/ 1163225 w 1174149"/>
              <a:gd name="connsiteY0" fmla="*/ 579 h 1080096"/>
              <a:gd name="connsiteX1" fmla="*/ 1163225 w 1174149"/>
              <a:gd name="connsiteY1" fmla="*/ 534419 h 1080096"/>
              <a:gd name="connsiteX2" fmla="*/ 1083942 w 1174149"/>
              <a:gd name="connsiteY2" fmla="*/ 904408 h 1080096"/>
              <a:gd name="connsiteX3" fmla="*/ 920090 w 1174149"/>
              <a:gd name="connsiteY3" fmla="*/ 1057688 h 1080096"/>
              <a:gd name="connsiteX4" fmla="*/ 497246 w 1174149"/>
              <a:gd name="connsiteY4" fmla="*/ 1068259 h 1080096"/>
              <a:gd name="connsiteX5" fmla="*/ 404 w 1174149"/>
              <a:gd name="connsiteY5" fmla="*/ 951978 h 1080096"/>
              <a:gd name="connsiteX6" fmla="*/ 581814 w 1174149"/>
              <a:gd name="connsiteY6" fmla="*/ 978406 h 1080096"/>
              <a:gd name="connsiteX7" fmla="*/ 978231 w 1174149"/>
              <a:gd name="connsiteY7" fmla="*/ 856838 h 1080096"/>
              <a:gd name="connsiteX8" fmla="*/ 1068085 w 1174149"/>
              <a:gd name="connsiteY8" fmla="*/ 439280 h 1080096"/>
              <a:gd name="connsiteX9" fmla="*/ 1163225 w 1174149"/>
              <a:gd name="connsiteY9" fmla="*/ 579 h 1080096"/>
              <a:gd name="connsiteX0" fmla="*/ 1163225 w 1171864"/>
              <a:gd name="connsiteY0" fmla="*/ 103 h 1079620"/>
              <a:gd name="connsiteX1" fmla="*/ 1163225 w 1171864"/>
              <a:gd name="connsiteY1" fmla="*/ 533943 h 1079620"/>
              <a:gd name="connsiteX2" fmla="*/ 1083942 w 1171864"/>
              <a:gd name="connsiteY2" fmla="*/ 903932 h 1079620"/>
              <a:gd name="connsiteX3" fmla="*/ 920090 w 1171864"/>
              <a:gd name="connsiteY3" fmla="*/ 1057212 h 1079620"/>
              <a:gd name="connsiteX4" fmla="*/ 497246 w 1171864"/>
              <a:gd name="connsiteY4" fmla="*/ 1067783 h 1079620"/>
              <a:gd name="connsiteX5" fmla="*/ 404 w 1171864"/>
              <a:gd name="connsiteY5" fmla="*/ 951502 h 1079620"/>
              <a:gd name="connsiteX6" fmla="*/ 581814 w 1171864"/>
              <a:gd name="connsiteY6" fmla="*/ 977930 h 1079620"/>
              <a:gd name="connsiteX7" fmla="*/ 978231 w 1171864"/>
              <a:gd name="connsiteY7" fmla="*/ 856362 h 1079620"/>
              <a:gd name="connsiteX8" fmla="*/ 1105084 w 1171864"/>
              <a:gd name="connsiteY8" fmla="*/ 491660 h 1079620"/>
              <a:gd name="connsiteX9" fmla="*/ 1163225 w 1171864"/>
              <a:gd name="connsiteY9" fmla="*/ 103 h 1079620"/>
              <a:gd name="connsiteX0" fmla="*/ 1163225 w 1171864"/>
              <a:gd name="connsiteY0" fmla="*/ 105 h 1079622"/>
              <a:gd name="connsiteX1" fmla="*/ 1163225 w 1171864"/>
              <a:gd name="connsiteY1" fmla="*/ 533945 h 1079622"/>
              <a:gd name="connsiteX2" fmla="*/ 1083942 w 1171864"/>
              <a:gd name="connsiteY2" fmla="*/ 903934 h 1079622"/>
              <a:gd name="connsiteX3" fmla="*/ 920090 w 1171864"/>
              <a:gd name="connsiteY3" fmla="*/ 1057214 h 1079622"/>
              <a:gd name="connsiteX4" fmla="*/ 497246 w 1171864"/>
              <a:gd name="connsiteY4" fmla="*/ 1067785 h 1079622"/>
              <a:gd name="connsiteX5" fmla="*/ 404 w 1171864"/>
              <a:gd name="connsiteY5" fmla="*/ 951504 h 1079622"/>
              <a:gd name="connsiteX6" fmla="*/ 581814 w 1171864"/>
              <a:gd name="connsiteY6" fmla="*/ 977932 h 1079622"/>
              <a:gd name="connsiteX7" fmla="*/ 983517 w 1171864"/>
              <a:gd name="connsiteY7" fmla="*/ 909220 h 1079622"/>
              <a:gd name="connsiteX8" fmla="*/ 1105084 w 1171864"/>
              <a:gd name="connsiteY8" fmla="*/ 491662 h 1079622"/>
              <a:gd name="connsiteX9" fmla="*/ 1163225 w 1171864"/>
              <a:gd name="connsiteY9" fmla="*/ 105 h 1079622"/>
              <a:gd name="connsiteX0" fmla="*/ 1163225 w 1171864"/>
              <a:gd name="connsiteY0" fmla="*/ 105 h 1079622"/>
              <a:gd name="connsiteX1" fmla="*/ 1163225 w 1171864"/>
              <a:gd name="connsiteY1" fmla="*/ 533945 h 1079622"/>
              <a:gd name="connsiteX2" fmla="*/ 1083942 w 1171864"/>
              <a:gd name="connsiteY2" fmla="*/ 903934 h 1079622"/>
              <a:gd name="connsiteX3" fmla="*/ 920090 w 1171864"/>
              <a:gd name="connsiteY3" fmla="*/ 1057214 h 1079622"/>
              <a:gd name="connsiteX4" fmla="*/ 497246 w 1171864"/>
              <a:gd name="connsiteY4" fmla="*/ 1067785 h 1079622"/>
              <a:gd name="connsiteX5" fmla="*/ 404 w 1171864"/>
              <a:gd name="connsiteY5" fmla="*/ 951504 h 1079622"/>
              <a:gd name="connsiteX6" fmla="*/ 581814 w 1171864"/>
              <a:gd name="connsiteY6" fmla="*/ 1004360 h 1079622"/>
              <a:gd name="connsiteX7" fmla="*/ 983517 w 1171864"/>
              <a:gd name="connsiteY7" fmla="*/ 909220 h 1079622"/>
              <a:gd name="connsiteX8" fmla="*/ 1105084 w 1171864"/>
              <a:gd name="connsiteY8" fmla="*/ 491662 h 1079622"/>
              <a:gd name="connsiteX9" fmla="*/ 1163225 w 1171864"/>
              <a:gd name="connsiteY9" fmla="*/ 105 h 107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864" h="1079622">
                <a:moveTo>
                  <a:pt x="1163225" y="105"/>
                </a:moveTo>
                <a:cubicBezTo>
                  <a:pt x="1172915" y="7152"/>
                  <a:pt x="1176439" y="383307"/>
                  <a:pt x="1163225" y="533945"/>
                </a:cubicBezTo>
                <a:cubicBezTo>
                  <a:pt x="1150011" y="684583"/>
                  <a:pt x="1124464" y="816723"/>
                  <a:pt x="1083942" y="903934"/>
                </a:cubicBezTo>
                <a:cubicBezTo>
                  <a:pt x="1043420" y="991145"/>
                  <a:pt x="1017873" y="1029906"/>
                  <a:pt x="920090" y="1057214"/>
                </a:cubicBezTo>
                <a:cubicBezTo>
                  <a:pt x="822307" y="1084522"/>
                  <a:pt x="650527" y="1085403"/>
                  <a:pt x="497246" y="1067785"/>
                </a:cubicBezTo>
                <a:cubicBezTo>
                  <a:pt x="343965" y="1050167"/>
                  <a:pt x="-13691" y="962075"/>
                  <a:pt x="404" y="951504"/>
                </a:cubicBezTo>
                <a:cubicBezTo>
                  <a:pt x="14499" y="940933"/>
                  <a:pt x="417962" y="1011407"/>
                  <a:pt x="581814" y="1004360"/>
                </a:cubicBezTo>
                <a:cubicBezTo>
                  <a:pt x="745666" y="997313"/>
                  <a:pt x="902472" y="999074"/>
                  <a:pt x="983517" y="909220"/>
                </a:cubicBezTo>
                <a:cubicBezTo>
                  <a:pt x="1064562" y="819366"/>
                  <a:pt x="1075133" y="643181"/>
                  <a:pt x="1105084" y="491662"/>
                </a:cubicBezTo>
                <a:cubicBezTo>
                  <a:pt x="1135035" y="340143"/>
                  <a:pt x="1153535" y="-6942"/>
                  <a:pt x="1163225" y="105"/>
                </a:cubicBezTo>
                <a:close/>
              </a:path>
            </a:pathLst>
          </a:custGeom>
          <a:solidFill>
            <a:schemeClr val="accent6">
              <a:lumMod val="50000"/>
              <a:alpha val="14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rnd"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Articulate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Kuhlmann</dc:creator>
  <cp:lastModifiedBy>Tom Kuhlmann</cp:lastModifiedBy>
  <cp:revision>18</cp:revision>
  <dcterms:created xsi:type="dcterms:W3CDTF">2014-06-30T18:26:49Z</dcterms:created>
  <dcterms:modified xsi:type="dcterms:W3CDTF">2014-06-30T23:48:12Z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63626B97-5E35-415A-A6FA-79453FC36750</vt:lpwstr>
  </property>
  <property fmtid="{D5CDD505-2E9C-101B-9397-08002B2CF9AE}" pid="3" name="ArticulatePath">
    <vt:lpwstr>Presentation1</vt:lpwstr>
  </property>
</Properties>
</file>